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/>
  </p:cmAuthor>
  <p:cmAuthor id="2" name="Sebastian Faxér" initials="SF" lastIdx="1" clrIdx="1">
    <p:extLst>
      <p:ext uri="{19B8F6BF-5375-455C-9EA6-DF929625EA0E}">
        <p15:presenceInfo xmlns:p15="http://schemas.microsoft.com/office/powerpoint/2012/main" userId="S-1-5-21-1538607324-3213881460-940295383-4244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97" autoAdjust="0"/>
    <p:restoredTop sz="94660"/>
  </p:normalViewPr>
  <p:slideViewPr>
    <p:cSldViewPr>
      <p:cViewPr varScale="1">
        <p:scale>
          <a:sx n="37" d="100"/>
          <a:sy n="37" d="100"/>
        </p:scale>
        <p:origin x="167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801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Advanced CSI Codebook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Ericsson, Samsung, Huawei, </a:t>
            </a:r>
            <a:r>
              <a:rPr lang="en-US" sz="2800" dirty="0" err="1"/>
              <a:t>HiSilicon</a:t>
            </a:r>
            <a:r>
              <a:rPr lang="en-US" sz="2800" dirty="0"/>
              <a:t>, Sprint, KATHREIN-</a:t>
            </a:r>
            <a:r>
              <a:rPr lang="en-US" sz="2800" dirty="0" err="1"/>
              <a:t>Werke</a:t>
            </a:r>
            <a:r>
              <a:rPr lang="en-US" sz="2800" dirty="0"/>
              <a:t>, CATT, NTT DOCOMO, ZTE, ZTE Microelectronics, China Unicom, Deutsche Telekom, </a:t>
            </a:r>
            <a:r>
              <a:rPr lang="en-US" sz="2800" dirty="0" err="1"/>
              <a:t>Xinwei</a:t>
            </a:r>
            <a:r>
              <a:rPr lang="en-US" sz="2800"/>
              <a:t>, Qualcomm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205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#88</a:t>
            </a:r>
          </a:p>
          <a:p>
            <a:r>
              <a:rPr lang="en-US" sz="2000" dirty="0"/>
              <a:t>Athens, Greece, 13th - 17th February 2017</a:t>
            </a:r>
            <a:endParaRPr lang="en-GB" sz="2000" dirty="0"/>
          </a:p>
          <a:p>
            <a:r>
              <a:rPr kumimoji="1" lang="en-US" altLang="ja-JP" sz="2000" dirty="0"/>
              <a:t>Agenda item: 7.2.2.6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>
                <a:ea typeface="Gulim" pitchFamily="34" charset="-127"/>
              </a:rPr>
              <a:t>R1-1703676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Agreed to specify advanced CSI for LTE in RAN1#85:</a:t>
            </a:r>
          </a:p>
          <a:p>
            <a:pPr lvl="1"/>
            <a:r>
              <a:rPr lang="en-US" b="1" u="sng" dirty="0"/>
              <a:t>Agreements:</a:t>
            </a:r>
            <a:endParaRPr lang="en-US" dirty="0"/>
          </a:p>
          <a:p>
            <a:pPr lvl="2"/>
            <a:r>
              <a:rPr lang="en-US" dirty="0"/>
              <a:t>Advanced CSI</a:t>
            </a:r>
          </a:p>
          <a:p>
            <a:pPr lvl="3"/>
            <a:r>
              <a:rPr lang="en-GB" dirty="0"/>
              <a:t>Specify enhancement on CSI reporting to improve eNB precoding</a:t>
            </a:r>
            <a:r>
              <a:rPr lang="en-US" dirty="0"/>
              <a:t>. The specified enhancement is to be selected from the following categories:</a:t>
            </a:r>
          </a:p>
          <a:p>
            <a:pPr lvl="3"/>
            <a:r>
              <a:rPr lang="en-US" dirty="0"/>
              <a:t>…</a:t>
            </a:r>
          </a:p>
          <a:p>
            <a:r>
              <a:rPr lang="en-US" dirty="0"/>
              <a:t>Working assumption was reached in RAN1#87 on advanced CSI Codebook:</a:t>
            </a:r>
          </a:p>
          <a:p>
            <a:pPr lvl="1"/>
            <a:r>
              <a:rPr lang="en-GB" b="1" u="sng" dirty="0"/>
              <a:t>Working Assumption: </a:t>
            </a:r>
            <a:endParaRPr lang="en-US" dirty="0"/>
          </a:p>
          <a:p>
            <a:pPr lvl="2"/>
            <a:r>
              <a:rPr lang="en-GB" dirty="0"/>
              <a:t>To be confirmed automatically at RAN1#88 if no significant issues are identified with UE complexity. </a:t>
            </a:r>
          </a:p>
          <a:p>
            <a:r>
              <a:rPr lang="en-GB" dirty="0"/>
              <a:t>No significant issues have been identified with UE complexity</a:t>
            </a:r>
          </a:p>
          <a:p>
            <a:pPr lvl="1"/>
            <a:r>
              <a:rPr lang="en-GB" dirty="0"/>
              <a:t>C.f. R1-1702361, R1-1701748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858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Confirm the working assumption reached in RAN1#87 </a:t>
            </a:r>
            <a:r>
              <a:rPr lang="en-US">
                <a:solidFill>
                  <a:srgbClr val="000000"/>
                </a:solidFill>
                <a:latin typeface="Calibri" panose="020F0502020204030204" pitchFamily="34" charset="0"/>
              </a:rPr>
              <a:t>on Advanced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CSI Codebook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090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</TotalTime>
  <Words>152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Gulim</vt:lpstr>
      <vt:lpstr>ＭＳ Ｐゴシック</vt:lpstr>
      <vt:lpstr>宋体</vt:lpstr>
      <vt:lpstr>Arial</vt:lpstr>
      <vt:lpstr>Calibri</vt:lpstr>
      <vt:lpstr>Office Theme</vt:lpstr>
      <vt:lpstr>WF on Advanced CSI Codebook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Mark Harrison</cp:lastModifiedBy>
  <cp:revision>273</cp:revision>
  <dcterms:created xsi:type="dcterms:W3CDTF">2016-09-09T20:37:00Z</dcterms:created>
  <dcterms:modified xsi:type="dcterms:W3CDTF">2017-02-15T08:22:16Z</dcterms:modified>
</cp:coreProperties>
</file>