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err="1"/>
              <a:t>sidelink</a:t>
            </a:r>
            <a:r>
              <a:rPr lang="en-US" sz="4000" dirty="0"/>
              <a:t> feedback and link adaptation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R1-1703663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smtClean="0"/>
              <a:t>In the LTE R12-R14, the broadcast and groupcast communication modes were considered as the main modes for </a:t>
            </a:r>
            <a:r>
              <a:rPr lang="en-US" sz="2800" dirty="0" err="1" smtClean="0"/>
              <a:t>sideink</a:t>
            </a:r>
            <a:r>
              <a:rPr lang="en-US" sz="2800" dirty="0" smtClean="0"/>
              <a:t> communication</a:t>
            </a:r>
            <a:endParaRPr lang="ru-RU" sz="2800" dirty="0"/>
          </a:p>
          <a:p>
            <a:pPr lvl="0"/>
            <a:r>
              <a:rPr lang="en-US" sz="2800" dirty="0" smtClean="0"/>
              <a:t>For FeD2D study (communication with </a:t>
            </a:r>
            <a:r>
              <a:rPr lang="en-US" sz="2800" dirty="0" err="1" smtClean="0"/>
              <a:t>wearables</a:t>
            </a:r>
            <a:r>
              <a:rPr lang="en-US" sz="2800" dirty="0" smtClean="0"/>
              <a:t>, </a:t>
            </a:r>
            <a:r>
              <a:rPr lang="en-US" sz="2800" dirty="0" err="1" smtClean="0"/>
              <a:t>IoT</a:t>
            </a:r>
            <a:r>
              <a:rPr lang="en-US" sz="2800" dirty="0" smtClean="0"/>
              <a:t>, UE-to-NW relaying) the unicast transmissions are likely to be dominant</a:t>
            </a:r>
          </a:p>
          <a:p>
            <a:pPr lvl="0"/>
            <a:r>
              <a:rPr lang="en-US" sz="2800" dirty="0" smtClean="0"/>
              <a:t>In order to improve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 efficiency in terms of reliability and power consumption, the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 feedback mechanism needs to be introduced</a:t>
            </a:r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Radio-layer feedback mechanism for </a:t>
            </a:r>
            <a:r>
              <a:rPr lang="en-US" dirty="0" err="1"/>
              <a:t>sidelink</a:t>
            </a:r>
            <a:r>
              <a:rPr lang="en-US" dirty="0"/>
              <a:t> unicast communication is supported</a:t>
            </a:r>
            <a:endParaRPr lang="ru-RU" dirty="0"/>
          </a:p>
          <a:p>
            <a:pPr lvl="1"/>
            <a:r>
              <a:rPr lang="en-US" dirty="0"/>
              <a:t>FFS details of </a:t>
            </a:r>
            <a:r>
              <a:rPr lang="en-US" dirty="0" err="1"/>
              <a:t>sidelink</a:t>
            </a:r>
            <a:r>
              <a:rPr lang="en-US" dirty="0"/>
              <a:t> feedback mechanism including L1/L2 feedback, feedback type/content (ACK/NACK, CQI, </a:t>
            </a:r>
            <a:r>
              <a:rPr lang="en-US" dirty="0" smtClean="0"/>
              <a:t>measurements), </a:t>
            </a:r>
            <a:r>
              <a:rPr lang="en-US" dirty="0"/>
              <a:t>etc. to ensure reliable and power efficient </a:t>
            </a:r>
            <a:r>
              <a:rPr lang="en-US" dirty="0" err="1"/>
              <a:t>sidelink</a:t>
            </a:r>
            <a:r>
              <a:rPr lang="en-US" dirty="0"/>
              <a:t> </a:t>
            </a:r>
            <a:r>
              <a:rPr lang="en-US" dirty="0" smtClean="0"/>
              <a:t>communication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sidelink feedback and link adaptation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2017-02-14T08:08:34Z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2017-02-14 06:52:34Z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