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7" r:id="rId2"/>
    <p:sldId id="261" r:id="rId3"/>
    <p:sldId id="260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0A81B7-C111-4A3F-A05D-14362F45804F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7C331-5F83-48D6-B9BE-8720AEA866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8896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7C331-5F83-48D6-B9BE-8720AEA8667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1869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WF on QCL issues for </a:t>
            </a:r>
            <a:r>
              <a:rPr lang="en-US" altLang="ko-KR" dirty="0" err="1"/>
              <a:t>eFD</a:t>
            </a:r>
            <a:r>
              <a:rPr lang="en-US" altLang="ko-KR" dirty="0"/>
              <a:t>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Samsung, Ericsson, </a:t>
            </a:r>
            <a:r>
              <a:rPr lang="en-US" dirty="0" smtClean="0"/>
              <a:t>LG Electronics, </a:t>
            </a:r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NTT </a:t>
            </a:r>
            <a:r>
              <a:rPr lang="en-US" dirty="0" err="1" smtClean="0"/>
              <a:t>Docomo</a:t>
            </a:r>
            <a:r>
              <a:rPr lang="en-US" dirty="0" smtClean="0"/>
              <a:t>, </a:t>
            </a:r>
            <a:r>
              <a:rPr lang="en-US" dirty="0" err="1" smtClean="0"/>
              <a:t>InterDigital</a:t>
            </a:r>
            <a:r>
              <a:rPr lang="en-US" dirty="0" smtClean="0"/>
              <a:t>, </a:t>
            </a:r>
            <a:r>
              <a:rPr lang="en-US" dirty="0" err="1" smtClean="0"/>
              <a:t>Xinwei</a:t>
            </a:r>
            <a:r>
              <a:rPr lang="en-US" dirty="0" smtClean="0"/>
              <a:t>, CATT, </a:t>
            </a:r>
            <a:r>
              <a:rPr lang="en-US" dirty="0" smtClean="0"/>
              <a:t>Qualcomm, KT, Nokia</a:t>
            </a:r>
            <a:r>
              <a:rPr lang="en-US" dirty="0"/>
              <a:t>, Alcatel-Lucent Shanghai </a:t>
            </a:r>
            <a:r>
              <a:rPr lang="en-US" dirty="0" smtClean="0"/>
              <a:t>Bell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55644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RAN1#88</a:t>
            </a:r>
          </a:p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Athens, Greece 13th - 17th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February 2017</a:t>
            </a:r>
          </a:p>
          <a:p>
            <a:pPr latinLnBrk="0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7.2.2.2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776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7xxxxx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400" dirty="0" smtClean="0"/>
              <a:t>FFS at RAN1#87</a:t>
            </a:r>
          </a:p>
          <a:p>
            <a:pPr marL="0" indent="0">
              <a:spcAft>
                <a:spcPts val="0"/>
              </a:spcAft>
              <a:buNone/>
            </a:pPr>
            <a:endParaRPr lang="en-US" altLang="ko-KR" sz="1800" b="1" u="sng" dirty="0" smtClean="0">
              <a:latin typeface="Times"/>
              <a:ea typeface="MS Mincho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ko-KR" sz="2000" b="1" u="sng" dirty="0">
                <a:highlight>
                  <a:srgbClr val="808000"/>
                </a:highlight>
                <a:latin typeface="Times"/>
                <a:ea typeface="바탕"/>
                <a:cs typeface="Times New Roman"/>
              </a:rPr>
              <a:t>Working Assumption:</a:t>
            </a:r>
            <a:endParaRPr lang="ko-KR" altLang="ko-KR" sz="2000" dirty="0">
              <a:latin typeface="Times"/>
              <a:ea typeface="바탕"/>
              <a:cs typeface="Times New Roman"/>
            </a:endParaRPr>
          </a:p>
          <a:p>
            <a:pPr lvl="1" indent="-342900"/>
            <a:r>
              <a:rPr lang="en-GB" altLang="ko-KR" sz="2000" dirty="0">
                <a:latin typeface="Times"/>
                <a:ea typeface="바탕"/>
                <a:cs typeface="Times New Roman"/>
              </a:rPr>
              <a:t>Working Assumption will be confirmed in RAN1#88 if benefit is confirmed compared to using periodic NZP CSI-RS and significant problems are not identified. </a:t>
            </a:r>
            <a:endParaRPr lang="ko-KR" altLang="ko-KR" sz="2000" dirty="0">
              <a:latin typeface="Times"/>
              <a:ea typeface="바탕"/>
              <a:cs typeface="Times New Roman"/>
            </a:endParaRPr>
          </a:p>
          <a:p>
            <a:pPr lvl="2" indent="-342900"/>
            <a:r>
              <a:rPr lang="en-US" altLang="ko-KR" sz="2000" dirty="0">
                <a:latin typeface="Times"/>
                <a:ea typeface="바탕"/>
                <a:cs typeface="Times New Roman"/>
              </a:rPr>
              <a:t>In TM10, activation/deactivation of an NZP CSI-RS with </a:t>
            </a:r>
            <a:r>
              <a:rPr lang="en-US" altLang="ko-KR" sz="2000" dirty="0" err="1">
                <a:latin typeface="Times"/>
                <a:ea typeface="바탕"/>
                <a:cs typeface="Times New Roman"/>
              </a:rPr>
              <a:t>subframe_config</a:t>
            </a:r>
            <a:r>
              <a:rPr lang="en-US" altLang="ko-KR" sz="2000" dirty="0">
                <a:latin typeface="Times"/>
                <a:ea typeface="바탕"/>
                <a:cs typeface="Times New Roman"/>
              </a:rPr>
              <a:t> can be configured with UEs configured with QCL Type B, where</a:t>
            </a:r>
            <a:endParaRPr lang="ko-KR" altLang="ko-KR" sz="2000" dirty="0">
              <a:latin typeface="Times"/>
              <a:ea typeface="바탕"/>
              <a:cs typeface="Times New Roman"/>
            </a:endParaRPr>
          </a:p>
          <a:p>
            <a:pPr lvl="2" indent="-342900"/>
            <a:r>
              <a:rPr lang="en-US" altLang="ko-KR" sz="2000" dirty="0">
                <a:latin typeface="Times"/>
                <a:ea typeface="바탕"/>
                <a:cs typeface="Times New Roman"/>
              </a:rPr>
              <a:t>NZP CSI-RS configured for activation/deactivation can be indicated in PQI for QCL purposes, and follow legacy QCL assumption. </a:t>
            </a:r>
            <a:endParaRPr lang="ko-KR" altLang="ko-KR" sz="2000" dirty="0">
              <a:latin typeface="Times"/>
              <a:ea typeface="바탕"/>
              <a:cs typeface="Times New Roman"/>
            </a:endParaRPr>
          </a:p>
          <a:p>
            <a:pPr lvl="3" indent="-342900"/>
            <a:r>
              <a:rPr lang="en-US" altLang="ko-KR" dirty="0">
                <a:latin typeface="Times"/>
                <a:ea typeface="바탕"/>
                <a:cs typeface="Times New Roman"/>
              </a:rPr>
              <a:t>UE does not expect to receive PQI indication before receiving Ω (&gt;1) activated NZP CSI-RSs from an NZP CSIRS activation. FFS on Ω – send an LS to RAN4 to ask for their advice </a:t>
            </a:r>
            <a:r>
              <a:rPr lang="en-US" altLang="ko-KR" dirty="0" smtClean="0">
                <a:latin typeface="Times"/>
                <a:ea typeface="바탕"/>
                <a:cs typeface="Times New Roman"/>
              </a:rPr>
              <a:t>–</a:t>
            </a:r>
            <a:r>
              <a:rPr lang="en-US" altLang="ko-KR" dirty="0" err="1" smtClean="0">
                <a:highlight>
                  <a:srgbClr val="00FFFF"/>
                </a:highlight>
                <a:latin typeface="Times"/>
                <a:ea typeface="바탕"/>
                <a:cs typeface="Times New Roman"/>
              </a:rPr>
              <a:t>Jonghyun</a:t>
            </a:r>
            <a:r>
              <a:rPr lang="en-US" altLang="ko-KR" dirty="0" smtClean="0">
                <a:highlight>
                  <a:srgbClr val="00FFFF"/>
                </a:highlight>
                <a:latin typeface="Times"/>
                <a:ea typeface="바탕"/>
                <a:cs typeface="Times New Roman"/>
              </a:rPr>
              <a:t> </a:t>
            </a:r>
            <a:r>
              <a:rPr lang="en-US" altLang="ko-KR" dirty="0">
                <a:highlight>
                  <a:srgbClr val="00FFFF"/>
                </a:highlight>
                <a:latin typeface="Times"/>
                <a:ea typeface="바탕"/>
                <a:cs typeface="Times New Roman"/>
              </a:rPr>
              <a:t>(LG) R1-1613495 – for email approval until Wed 23</a:t>
            </a:r>
            <a:r>
              <a:rPr lang="en-US" altLang="ko-KR" baseline="30000" dirty="0">
                <a:highlight>
                  <a:srgbClr val="00FFFF"/>
                </a:highlight>
                <a:latin typeface="Times"/>
                <a:ea typeface="바탕"/>
                <a:cs typeface="Times New Roman"/>
              </a:rPr>
              <a:t>rd</a:t>
            </a:r>
            <a:r>
              <a:rPr lang="en-US" altLang="ko-KR" dirty="0">
                <a:highlight>
                  <a:srgbClr val="00FFFF"/>
                </a:highlight>
                <a:latin typeface="Times"/>
                <a:ea typeface="바탕"/>
                <a:cs typeface="Times New Roman"/>
              </a:rPr>
              <a:t> Nov</a:t>
            </a:r>
            <a:r>
              <a:rPr lang="en-US" altLang="ko-KR" dirty="0">
                <a:latin typeface="Times"/>
                <a:ea typeface="바탕"/>
                <a:cs typeface="Times New Roman"/>
              </a:rPr>
              <a:t>.</a:t>
            </a:r>
            <a:endParaRPr lang="ko-KR" altLang="ko-KR" dirty="0">
              <a:latin typeface="Times"/>
              <a:ea typeface="바탕"/>
              <a:cs typeface="Times New Roman"/>
            </a:endParaRPr>
          </a:p>
          <a:p>
            <a:pPr lvl="3" indent="-342900"/>
            <a:r>
              <a:rPr lang="en-US" altLang="ko-KR" dirty="0">
                <a:latin typeface="Times"/>
                <a:ea typeface="바탕"/>
                <a:cs typeface="Times New Roman"/>
              </a:rPr>
              <a:t>UE does not expect that a PQI indication is received which indicates a deactivated NZP CSI-RS. FFS the spec impact.</a:t>
            </a:r>
            <a:endParaRPr lang="ko-KR" altLang="ko-KR" dirty="0">
              <a:latin typeface="Times"/>
              <a:ea typeface="바탕"/>
              <a:cs typeface="Times New Roman"/>
            </a:endParaRPr>
          </a:p>
          <a:p>
            <a:pPr lvl="3" indent="-342900"/>
            <a:r>
              <a:rPr lang="en-US" altLang="ko-KR" dirty="0">
                <a:latin typeface="Times"/>
                <a:ea typeface="바탕"/>
                <a:cs typeface="Times New Roman"/>
              </a:rPr>
              <a:t>Note: NZP CSI-RS not configured for activation/deactivation can also be indicated for QCL purpose.</a:t>
            </a:r>
            <a:endParaRPr lang="ko-KR" altLang="ko-KR" dirty="0">
              <a:latin typeface="Times"/>
              <a:ea typeface="바탕"/>
              <a:cs typeface="Times New Roman"/>
            </a:endParaRPr>
          </a:p>
          <a:p>
            <a:endParaRPr lang="en-US" altLang="ko-KR" sz="24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endParaRPr lang="en-US" altLang="ko-KR" sz="26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88019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Confirm the working assumption made in RAN1#87.</a:t>
            </a:r>
            <a:endParaRPr lang="en-US" altLang="ko-KR" sz="2000" dirty="0"/>
          </a:p>
          <a:p>
            <a:pPr lvl="1"/>
            <a:r>
              <a:rPr lang="en-US" altLang="ko-KR" sz="2200" dirty="0" smtClean="0"/>
              <a:t>As provided in the background.</a:t>
            </a:r>
            <a:endParaRPr lang="en-US" altLang="ko-KR" sz="22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82109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754</TotalTime>
  <Words>233</Words>
  <Application>Microsoft Office PowerPoint</Application>
  <PresentationFormat>화면 슬라이드 쇼(4:3)</PresentationFormat>
  <Paragraphs>24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QCL issues for eFD-MIMO</vt:lpstr>
      <vt:lpstr>Background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34</cp:revision>
  <dcterms:created xsi:type="dcterms:W3CDTF">2016-11-10T10:16:49Z</dcterms:created>
  <dcterms:modified xsi:type="dcterms:W3CDTF">2017-02-14T07:47:15Z</dcterms:modified>
</cp:coreProperties>
</file>