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4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Mother Code Size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Intel, </a:t>
            </a:r>
            <a:r>
              <a:rPr lang="en-US" dirty="0" err="1">
                <a:solidFill>
                  <a:schemeClr val="tx1"/>
                </a:solidFill>
              </a:rPr>
              <a:t>InterDigital</a:t>
            </a:r>
            <a:r>
              <a:rPr lang="en-US" dirty="0">
                <a:solidFill>
                  <a:schemeClr val="tx1"/>
                </a:solidFill>
              </a:rPr>
              <a:t>, LG, AT&amp;T, </a:t>
            </a:r>
            <a:r>
              <a:rPr lang="en-US" dirty="0" err="1">
                <a:solidFill>
                  <a:schemeClr val="tx1"/>
                </a:solidFill>
              </a:rPr>
              <a:t>Accelercomm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u="sng" dirty="0"/>
              <a:t>Agreement </a:t>
            </a:r>
            <a:r>
              <a:rPr lang="en-US" sz="3600" dirty="0"/>
              <a:t>(RAN1 NR ad-hoc): </a:t>
            </a:r>
          </a:p>
          <a:p>
            <a:pPr lvl="1"/>
            <a:r>
              <a:rPr lang="en-US" sz="3200" dirty="0"/>
              <a:t>Maximum mother code size of Polar code, N=2</a:t>
            </a:r>
            <a:r>
              <a:rPr lang="en-US" sz="3200" baseline="30000" dirty="0"/>
              <a:t>n</a:t>
            </a:r>
            <a:r>
              <a:rPr lang="en-US" sz="3200" dirty="0"/>
              <a:t>, is:</a:t>
            </a:r>
          </a:p>
          <a:p>
            <a:pPr lvl="2"/>
            <a:r>
              <a:rPr lang="en-US" sz="2800" dirty="0"/>
              <a:t>256 &lt;= </a:t>
            </a:r>
            <a:r>
              <a:rPr lang="en-US" sz="2800" dirty="0" err="1"/>
              <a:t>N</a:t>
            </a:r>
            <a:r>
              <a:rPr lang="en-US" sz="2800" baseline="-25000" dirty="0" err="1"/>
              <a:t>max,DCI</a:t>
            </a:r>
            <a:r>
              <a:rPr lang="en-US" sz="2800" dirty="0"/>
              <a:t> &lt;=1024 for downlink control information</a:t>
            </a:r>
          </a:p>
          <a:p>
            <a:pPr lvl="2"/>
            <a:r>
              <a:rPr lang="en-US" sz="2800" dirty="0"/>
              <a:t>1024 &lt;= </a:t>
            </a:r>
            <a:r>
              <a:rPr lang="en-US" sz="2800" dirty="0" err="1"/>
              <a:t>N</a:t>
            </a:r>
            <a:r>
              <a:rPr lang="en-US" sz="2800" baseline="-25000" dirty="0" err="1"/>
              <a:t>max,UCI</a:t>
            </a:r>
            <a:r>
              <a:rPr lang="en-US" sz="2800" dirty="0"/>
              <a:t> &lt;= 2048 for uplink control information</a:t>
            </a:r>
          </a:p>
          <a:p>
            <a:pPr lvl="1"/>
            <a:r>
              <a:rPr lang="en-US" sz="3200" dirty="0"/>
              <a:t>Exact values to be revisited with the aim of agreeing at RAN1#88 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Nominal largest code size for info block size K: J = K/</a:t>
            </a:r>
            <a:r>
              <a:rPr lang="en-US" sz="2800" dirty="0" err="1"/>
              <a:t>R</a:t>
            </a:r>
            <a:r>
              <a:rPr lang="en-US" sz="2800" baseline="-25000" dirty="0" err="1"/>
              <a:t>min</a:t>
            </a:r>
            <a:r>
              <a:rPr lang="en-US" sz="2800" baseline="-25000" dirty="0"/>
              <a:t>, </a:t>
            </a:r>
          </a:p>
          <a:p>
            <a:pPr lvl="1"/>
            <a:r>
              <a:rPr lang="en-US" sz="2400" dirty="0" err="1"/>
              <a:t>R</a:t>
            </a:r>
            <a:r>
              <a:rPr lang="en-US" sz="2400" baseline="-25000" dirty="0" err="1"/>
              <a:t>min</a:t>
            </a:r>
            <a:r>
              <a:rPr lang="en-US" sz="2400" dirty="0"/>
              <a:t> is the lowest code rate the Polar code supports without repetition</a:t>
            </a:r>
          </a:p>
          <a:p>
            <a:pPr lvl="1"/>
            <a:r>
              <a:rPr lang="en-US" sz="2400" dirty="0"/>
              <a:t>K is the number of info bits at the input to the Polar encoder, including the CRC bits attached to DCI and UCI, if any</a:t>
            </a:r>
          </a:p>
          <a:p>
            <a:r>
              <a:rPr lang="en-US" sz="2800" dirty="0"/>
              <a:t>Find integer n such that 2</a:t>
            </a:r>
            <a:r>
              <a:rPr lang="en-US" sz="2800" baseline="30000" dirty="0"/>
              <a:t>n</a:t>
            </a:r>
            <a:r>
              <a:rPr lang="en-US" sz="2800" dirty="0"/>
              <a:t> &lt; J &lt;= 2</a:t>
            </a:r>
            <a:r>
              <a:rPr lang="en-US" sz="2800" baseline="30000" dirty="0"/>
              <a:t>n+1</a:t>
            </a:r>
            <a:r>
              <a:rPr lang="en-US" sz="2800" dirty="0"/>
              <a:t>, and define N</a:t>
            </a:r>
            <a:r>
              <a:rPr lang="en-US" sz="2800" baseline="-25000" dirty="0"/>
              <a:t>1</a:t>
            </a:r>
            <a:r>
              <a:rPr lang="en-US" sz="2800" dirty="0"/>
              <a:t>=min(</a:t>
            </a:r>
            <a:r>
              <a:rPr lang="en-US" sz="2800" dirty="0" err="1"/>
              <a:t>N</a:t>
            </a:r>
            <a:r>
              <a:rPr lang="en-US" sz="2800" baseline="-25000" dirty="0" err="1"/>
              <a:t>max</a:t>
            </a:r>
            <a:r>
              <a:rPr lang="en-US" sz="2800" dirty="0"/>
              <a:t>, 2</a:t>
            </a:r>
            <a:r>
              <a:rPr lang="en-US" sz="2800" baseline="30000" dirty="0"/>
              <a:t>n</a:t>
            </a:r>
            <a:r>
              <a:rPr lang="en-US" sz="2800" dirty="0"/>
              <a:t>), N</a:t>
            </a:r>
            <a:r>
              <a:rPr lang="en-US" sz="2800" baseline="-25000" dirty="0"/>
              <a:t>2</a:t>
            </a:r>
            <a:r>
              <a:rPr lang="en-US" sz="2800" dirty="0"/>
              <a:t>=min(</a:t>
            </a:r>
            <a:r>
              <a:rPr lang="en-US" sz="2800" dirty="0" err="1"/>
              <a:t>N</a:t>
            </a:r>
            <a:r>
              <a:rPr lang="en-US" sz="2800" baseline="-25000" dirty="0" err="1"/>
              <a:t>max</a:t>
            </a:r>
            <a:r>
              <a:rPr lang="en-US" sz="2800" dirty="0"/>
              <a:t>, 2</a:t>
            </a:r>
            <a:r>
              <a:rPr lang="en-US" sz="2800" baseline="30000" dirty="0"/>
              <a:t>n+1</a:t>
            </a:r>
            <a:r>
              <a:rPr lang="en-US" sz="2800" dirty="0"/>
              <a:t>) </a:t>
            </a:r>
          </a:p>
          <a:p>
            <a:pPr lvl="1"/>
            <a:r>
              <a:rPr lang="en-US" sz="2600" dirty="0" err="1"/>
              <a:t>N</a:t>
            </a:r>
            <a:r>
              <a:rPr lang="en-US" sz="2600" baseline="-25000" dirty="0" err="1"/>
              <a:t>max</a:t>
            </a:r>
            <a:r>
              <a:rPr lang="en-US" sz="2600" dirty="0"/>
              <a:t>=</a:t>
            </a:r>
            <a:r>
              <a:rPr lang="en-US" sz="2600" dirty="0" err="1"/>
              <a:t>N</a:t>
            </a:r>
            <a:r>
              <a:rPr lang="en-US" sz="2600" baseline="-25000" dirty="0" err="1"/>
              <a:t>max,DCI</a:t>
            </a:r>
            <a:r>
              <a:rPr lang="en-US" sz="2600" dirty="0"/>
              <a:t> for downlink control information;</a:t>
            </a:r>
          </a:p>
          <a:p>
            <a:pPr lvl="1"/>
            <a:r>
              <a:rPr lang="en-US" sz="2600" dirty="0" err="1"/>
              <a:t>N</a:t>
            </a:r>
            <a:r>
              <a:rPr lang="en-US" sz="2600" baseline="-25000" dirty="0" err="1"/>
              <a:t>max</a:t>
            </a:r>
            <a:r>
              <a:rPr lang="en-US" sz="2600" dirty="0"/>
              <a:t>=</a:t>
            </a:r>
            <a:r>
              <a:rPr lang="en-US" sz="2600" dirty="0" err="1"/>
              <a:t>N</a:t>
            </a:r>
            <a:r>
              <a:rPr lang="en-US" sz="2600" baseline="-25000" dirty="0" err="1"/>
              <a:t>max,UCI</a:t>
            </a:r>
            <a:r>
              <a:rPr lang="en-US" sz="2600" baseline="-25000" dirty="0"/>
              <a:t> </a:t>
            </a:r>
            <a:r>
              <a:rPr lang="en-US" sz="2600" dirty="0"/>
              <a:t>for  uplink control information</a:t>
            </a:r>
            <a:r>
              <a:rPr lang="en-US" sz="2000" dirty="0"/>
              <a:t>	</a:t>
            </a:r>
          </a:p>
          <a:p>
            <a:r>
              <a:rPr lang="en-US" sz="2800" dirty="0"/>
              <a:t>Map nominal code size J to the max Polar mother code size </a:t>
            </a:r>
            <a:r>
              <a:rPr lang="en-US" sz="2800" dirty="0" err="1"/>
              <a:t>N</a:t>
            </a:r>
            <a:r>
              <a:rPr lang="en-US" sz="2800" baseline="-25000" dirty="0" err="1"/>
              <a:t>max,K</a:t>
            </a:r>
            <a:r>
              <a:rPr lang="en-US" sz="2800" dirty="0"/>
              <a:t> for info block size K</a:t>
            </a:r>
          </a:p>
          <a:p>
            <a:pPr lvl="1"/>
            <a:r>
              <a:rPr lang="en-US" sz="2400" dirty="0"/>
              <a:t>If J&lt; N</a:t>
            </a:r>
            <a:r>
              <a:rPr lang="en-US" sz="2400" baseline="-25000" dirty="0"/>
              <a:t>1</a:t>
            </a:r>
            <a:r>
              <a:rPr lang="en-US" sz="2400" dirty="0"/>
              <a:t>*(1.0+delta), 0&lt;delta &lt;0.5:  	</a:t>
            </a:r>
            <a:r>
              <a:rPr lang="en-US" sz="2400" dirty="0" err="1"/>
              <a:t>N</a:t>
            </a:r>
            <a:r>
              <a:rPr lang="en-US" sz="2400" baseline="-25000" dirty="0" err="1"/>
              <a:t>max,K</a:t>
            </a:r>
            <a:r>
              <a:rPr lang="en-US" sz="2400" dirty="0"/>
              <a:t> =N</a:t>
            </a:r>
            <a:r>
              <a:rPr lang="en-US" sz="2400" baseline="-25000" dirty="0"/>
              <a:t>1</a:t>
            </a:r>
          </a:p>
          <a:p>
            <a:pPr lvl="1"/>
            <a:r>
              <a:rPr lang="en-US" sz="2400" dirty="0"/>
              <a:t>Else:					</a:t>
            </a:r>
            <a:r>
              <a:rPr lang="en-US" sz="2400" dirty="0" err="1"/>
              <a:t>N</a:t>
            </a:r>
            <a:r>
              <a:rPr lang="en-US" sz="2400" baseline="-25000" dirty="0" err="1"/>
              <a:t>max,K</a:t>
            </a:r>
            <a:r>
              <a:rPr lang="en-US" sz="2400" dirty="0"/>
              <a:t> = N</a:t>
            </a:r>
            <a:r>
              <a:rPr lang="en-US" sz="2400" baseline="-25000" dirty="0"/>
              <a:t>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66759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desired Polar code output size of M bits, mother code size M</a:t>
            </a:r>
            <a:r>
              <a:rPr lang="en-US" baseline="-25000" dirty="0"/>
              <a:t>K</a:t>
            </a:r>
            <a:r>
              <a:rPr lang="en-US" dirty="0"/>
              <a:t> is found by:</a:t>
            </a:r>
          </a:p>
          <a:p>
            <a:pPr lvl="1"/>
            <a:r>
              <a:rPr lang="en-US" dirty="0"/>
              <a:t>If M&gt;=</a:t>
            </a:r>
            <a:r>
              <a:rPr lang="en-US" dirty="0" err="1"/>
              <a:t>N</a:t>
            </a:r>
            <a:r>
              <a:rPr lang="en-US" baseline="-25000" dirty="0" err="1"/>
              <a:t>max,K</a:t>
            </a:r>
            <a:r>
              <a:rPr lang="en-US" dirty="0"/>
              <a:t>:		M</a:t>
            </a:r>
            <a:r>
              <a:rPr lang="en-US" baseline="-25000" dirty="0"/>
              <a:t>K</a:t>
            </a:r>
            <a:r>
              <a:rPr lang="en-US" dirty="0"/>
              <a:t> = </a:t>
            </a:r>
            <a:r>
              <a:rPr lang="en-US" dirty="0" err="1"/>
              <a:t>N</a:t>
            </a:r>
            <a:r>
              <a:rPr lang="en-US" baseline="-25000" dirty="0" err="1"/>
              <a:t>max,K</a:t>
            </a:r>
            <a:r>
              <a:rPr lang="en-US" dirty="0"/>
              <a:t> </a:t>
            </a:r>
            <a:endParaRPr lang="en-US" baseline="-25000" dirty="0"/>
          </a:p>
          <a:p>
            <a:pPr lvl="1"/>
            <a:r>
              <a:rPr lang="en-US" dirty="0"/>
              <a:t>Else: find integer m such that 2</a:t>
            </a:r>
            <a:r>
              <a:rPr lang="en-US" baseline="30000" dirty="0"/>
              <a:t>m</a:t>
            </a:r>
            <a:r>
              <a:rPr lang="en-US" dirty="0"/>
              <a:t> &lt; M &lt;= 2</a:t>
            </a:r>
            <a:r>
              <a:rPr lang="en-US" baseline="30000" dirty="0"/>
              <a:t>m+1</a:t>
            </a:r>
            <a:endParaRPr lang="en-US" dirty="0"/>
          </a:p>
          <a:p>
            <a:pPr lvl="2"/>
            <a:r>
              <a:rPr lang="en-US" dirty="0"/>
              <a:t>If M&lt; M</a:t>
            </a:r>
            <a:r>
              <a:rPr lang="en-US" baseline="-25000" dirty="0"/>
              <a:t>1</a:t>
            </a:r>
            <a:r>
              <a:rPr lang="en-US" dirty="0"/>
              <a:t>*(1.0+delta), 0&lt;delta &lt;0.5: 	M</a:t>
            </a:r>
            <a:r>
              <a:rPr lang="en-US" baseline="-25000" dirty="0"/>
              <a:t>K</a:t>
            </a:r>
            <a:r>
              <a:rPr lang="en-US" dirty="0"/>
              <a:t> = 2</a:t>
            </a:r>
            <a:r>
              <a:rPr lang="en-US" baseline="30000" dirty="0"/>
              <a:t>m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Else: 						M</a:t>
            </a:r>
            <a:r>
              <a:rPr lang="en-US" baseline="-25000" dirty="0"/>
              <a:t>K</a:t>
            </a:r>
            <a:r>
              <a:rPr lang="en-US" dirty="0"/>
              <a:t>= 2</a:t>
            </a:r>
            <a:r>
              <a:rPr lang="en-US" baseline="30000" dirty="0"/>
              <a:t>m+1</a:t>
            </a:r>
            <a:r>
              <a:rPr lang="en-US" dirty="0"/>
              <a:t> </a:t>
            </a:r>
          </a:p>
          <a:p>
            <a:r>
              <a:rPr lang="en-US" dirty="0"/>
              <a:t>FFS: Delta value, which may vary for different mother code size</a:t>
            </a:r>
          </a:p>
        </p:txBody>
      </p:sp>
    </p:spTree>
    <p:extLst>
      <p:ext uri="{BB962C8B-B14F-4D97-AF65-F5344CB8AC3E}">
        <p14:creationId xmlns:p14="http://schemas.microsoft.com/office/powerpoint/2010/main" val="3056498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4101</TotalTime>
  <Words>202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Mother Code Size of Polar Codes</vt:lpstr>
      <vt:lpstr>Background</vt:lpstr>
      <vt:lpstr>Proposal</vt:lpstr>
      <vt:lpstr>Proposal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294</cp:revision>
  <dcterms:created xsi:type="dcterms:W3CDTF">2006-08-16T00:00:00Z</dcterms:created>
  <dcterms:modified xsi:type="dcterms:W3CDTF">2017-02-15T22:08:18Z</dcterms:modified>
</cp:coreProperties>
</file>