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 </a:t>
            </a:r>
            <a:r>
              <a:rPr lang="en-US" smtClean="0"/>
              <a:t>Setting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sz="2800" dirty="0" smtClean="0"/>
              <a:t>, ZTE, </a:t>
            </a:r>
            <a:r>
              <a:rPr lang="en-US" sz="2800" smtClean="0"/>
              <a:t>ZTE Microelectronics, </a:t>
            </a:r>
            <a:r>
              <a:rPr lang="en-US" sz="2800" dirty="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</a:t>
            </a:r>
            <a:r>
              <a:rPr kumimoji="1" lang="en-US" altLang="ja-JP" sz="2000"/>
              <a:t>: </a:t>
            </a:r>
            <a:r>
              <a:rPr kumimoji="1" lang="en-US" altLang="ja-JP" sz="2000" smtClean="0"/>
              <a:t>8.1.2.3.1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smtClean="0">
                <a:ea typeface="Gulim" pitchFamily="34" charset="-127"/>
              </a:rPr>
              <a:t>R1-1703602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638800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Define “CSI reporting band” as a collection of </a:t>
            </a:r>
            <a:r>
              <a:rPr lang="en-US" sz="2400" dirty="0" smtClean="0"/>
              <a:t>(contiguous or non-contiguous) </a:t>
            </a:r>
            <a:r>
              <a:rPr lang="en-US" sz="2400" dirty="0" err="1" smtClean="0"/>
              <a:t>subbands</a:t>
            </a:r>
            <a:r>
              <a:rPr lang="en-US" sz="2400" dirty="0" smtClean="0"/>
              <a:t> </a:t>
            </a:r>
            <a:r>
              <a:rPr lang="en-US" sz="2400" dirty="0"/>
              <a:t>pertinent to </a:t>
            </a:r>
            <a:r>
              <a:rPr lang="en-US" sz="2400" dirty="0" smtClean="0"/>
              <a:t>a CSI </a:t>
            </a:r>
            <a:r>
              <a:rPr lang="en-US" sz="2400" dirty="0"/>
              <a:t>reporting setting</a:t>
            </a:r>
          </a:p>
          <a:p>
            <a:endParaRPr lang="en-US" sz="2400" dirty="0" smtClean="0"/>
          </a:p>
          <a:p>
            <a:r>
              <a:rPr lang="en-US" sz="2400" dirty="0" smtClean="0"/>
              <a:t>Two frequency granularities are supported:</a:t>
            </a:r>
          </a:p>
          <a:p>
            <a:pPr lvl="1"/>
            <a:r>
              <a:rPr lang="en-US" sz="2000" dirty="0" smtClean="0"/>
              <a:t>“Per band” reporting</a:t>
            </a:r>
            <a:r>
              <a:rPr lang="en-US" sz="2000" dirty="0"/>
              <a:t>: one CSI parameter for </a:t>
            </a:r>
            <a:r>
              <a:rPr lang="en-US" sz="2000" dirty="0" smtClean="0"/>
              <a:t>all </a:t>
            </a:r>
            <a:r>
              <a:rPr lang="en-US" sz="2000" dirty="0" err="1" smtClean="0"/>
              <a:t>subbands</a:t>
            </a:r>
            <a:r>
              <a:rPr lang="en-US" sz="2000" dirty="0" smtClean="0"/>
              <a:t> </a:t>
            </a:r>
            <a:r>
              <a:rPr lang="en-US" sz="2000" dirty="0"/>
              <a:t>in the CSI reporting </a:t>
            </a:r>
            <a:r>
              <a:rPr lang="en-US" sz="2000" dirty="0" smtClean="0"/>
              <a:t>band</a:t>
            </a:r>
          </a:p>
          <a:p>
            <a:pPr lvl="1"/>
            <a:r>
              <a:rPr lang="en-US" sz="2000" dirty="0" smtClean="0"/>
              <a:t>“Per subband” </a:t>
            </a:r>
            <a:r>
              <a:rPr lang="en-US" sz="2000" dirty="0"/>
              <a:t>reporting: one CSI parameter for each subband in the CSI reporting </a:t>
            </a:r>
            <a:r>
              <a:rPr lang="en-US" sz="2000" dirty="0" smtClean="0"/>
              <a:t>band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410200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Each of the CSI parameters (at least CRI, RI, PMI, and CQI) can be set to ON/OFF within a CSI reporting setting</a:t>
            </a:r>
          </a:p>
          <a:p>
            <a:pPr lvl="1"/>
            <a:r>
              <a:rPr lang="en-US" sz="2400" dirty="0"/>
              <a:t>OFF setting = CSI parameter is neither calculated nor reported</a:t>
            </a:r>
          </a:p>
          <a:p>
            <a:pPr lvl="1"/>
            <a:r>
              <a:rPr lang="en-US" sz="2400" dirty="0"/>
              <a:t>For dual-stage codebook (where PMI includes PMI-1 and PMI-2), each of the PMIs can be set to ON/OFF</a:t>
            </a:r>
          </a:p>
          <a:p>
            <a:pPr lvl="1"/>
            <a:r>
              <a:rPr lang="en-US" sz="2400" dirty="0"/>
              <a:t>CSI calculation priority rule is analogous to LTE (CRI &gt; RI &gt; PMI-1 &gt; PMI-2 &gt; CQI)</a:t>
            </a:r>
          </a:p>
        </p:txBody>
      </p:sp>
    </p:spTree>
    <p:extLst>
      <p:ext uri="{BB962C8B-B14F-4D97-AF65-F5344CB8AC3E}">
        <p14:creationId xmlns:p14="http://schemas.microsoft.com/office/powerpoint/2010/main" val="4133663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1472</TotalTime>
  <Words>177</Words>
  <Application>Microsoft Office PowerPoint</Application>
  <PresentationFormat>On-screen Show (4:3)</PresentationFormat>
  <Paragraphs>19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CSI Reporting Setting Details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229</cp:revision>
  <dcterms:created xsi:type="dcterms:W3CDTF">2016-09-09T20:37:00Z</dcterms:created>
  <dcterms:modified xsi:type="dcterms:W3CDTF">2017-02-14T07:21:56Z</dcterms:modified>
</cp:coreProperties>
</file>