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1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4" d="100"/>
          <a:sy n="104" d="100"/>
        </p:scale>
        <p:origin x="-660" y="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Non-Codebook-Based UL Transmission for NR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Samsung</a:t>
            </a:r>
            <a:r>
              <a:rPr lang="en-US" sz="2800" smtClean="0"/>
              <a:t>, </a:t>
            </a:r>
            <a:r>
              <a:rPr lang="en-US" sz="2800" smtClean="0"/>
              <a:t>…</a:t>
            </a:r>
            <a:endParaRPr lang="en-US" sz="28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391876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</a:t>
            </a:r>
            <a:r>
              <a:rPr kumimoji="1" lang="en-US" altLang="zh-CN" sz="2000" dirty="0" smtClean="0"/>
              <a:t>88</a:t>
            </a:r>
            <a:endParaRPr kumimoji="1" lang="zh-CN" altLang="zh-CN" sz="2000" dirty="0"/>
          </a:p>
          <a:p>
            <a:r>
              <a:rPr lang="en-GB" sz="2000" dirty="0" smtClean="0"/>
              <a:t>Athens, Greece 13</a:t>
            </a:r>
            <a:r>
              <a:rPr lang="en-GB" sz="2000" baseline="30000" dirty="0" smtClean="0"/>
              <a:t>th</a:t>
            </a:r>
            <a:r>
              <a:rPr lang="en-GB" sz="2000" dirty="0" smtClean="0"/>
              <a:t> </a:t>
            </a:r>
            <a:r>
              <a:rPr lang="en-GB" sz="2000" dirty="0"/>
              <a:t>- </a:t>
            </a:r>
            <a:r>
              <a:rPr lang="en-GB" sz="2000" dirty="0" smtClean="0"/>
              <a:t>17</a:t>
            </a:r>
            <a:r>
              <a:rPr lang="en-GB" sz="2000" baseline="30000" dirty="0" smtClean="0"/>
              <a:t>th</a:t>
            </a:r>
            <a:r>
              <a:rPr lang="en-GB" sz="2000" dirty="0" smtClean="0"/>
              <a:t> Feb. </a:t>
            </a:r>
            <a:r>
              <a:rPr lang="en-GB" sz="2000" dirty="0"/>
              <a:t>2017</a:t>
            </a:r>
          </a:p>
          <a:p>
            <a:r>
              <a:rPr kumimoji="1" lang="en-US" altLang="ja-JP" sz="2000" dirty="0"/>
              <a:t>Agenda item: </a:t>
            </a:r>
            <a:r>
              <a:rPr kumimoji="1" lang="en-US" altLang="ja-JP" sz="2000" dirty="0" smtClean="0"/>
              <a:t>8.1.2.1.4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R1-1703601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534400" cy="5486400"/>
          </a:xfrm>
        </p:spPr>
        <p:txBody>
          <a:bodyPr>
            <a:noAutofit/>
          </a:bodyPr>
          <a:lstStyle/>
          <a:p>
            <a:pPr lvl="0"/>
            <a:r>
              <a:rPr lang="en-US" sz="2800" dirty="0" smtClean="0"/>
              <a:t>Codebook-based and non-codebook-based UL transmissions are supported in a single UL transmission scheme</a:t>
            </a:r>
          </a:p>
          <a:p>
            <a:r>
              <a:rPr lang="en-US" sz="2800" dirty="0" smtClean="0"/>
              <a:t>Non-codebook-based transmission </a:t>
            </a:r>
            <a:r>
              <a:rPr lang="en-US" sz="2800" dirty="0" smtClean="0">
                <a:solidFill>
                  <a:srgbClr val="FF0000"/>
                </a:solidFill>
              </a:rPr>
              <a:t>supports at least </a:t>
            </a:r>
            <a:r>
              <a:rPr lang="en-US" sz="2800" dirty="0" smtClean="0"/>
              <a:t>UE-aided </a:t>
            </a:r>
            <a:r>
              <a:rPr lang="en-US" sz="2800" dirty="0" err="1" smtClean="0"/>
              <a:t>gNB</a:t>
            </a:r>
            <a:r>
              <a:rPr lang="en-US" sz="2800" dirty="0" smtClean="0"/>
              <a:t>-centric</a:t>
            </a:r>
          </a:p>
          <a:p>
            <a:pPr lvl="1"/>
            <a:r>
              <a:rPr lang="en-US" sz="2400" dirty="0"/>
              <a:t>E</a:t>
            </a:r>
            <a:r>
              <a:rPr lang="en-US" sz="2400" dirty="0" smtClean="0"/>
              <a:t>xamples (to be selected during WI phase):</a:t>
            </a:r>
          </a:p>
          <a:p>
            <a:pPr lvl="2"/>
            <a:r>
              <a:rPr lang="en-US" sz="2000" dirty="0" err="1" smtClean="0"/>
              <a:t>gNB</a:t>
            </a:r>
            <a:r>
              <a:rPr lang="en-US" sz="2000" dirty="0" smtClean="0"/>
              <a:t> signals to UE precoder group information </a:t>
            </a:r>
            <a:r>
              <a:rPr lang="en-US" sz="2000" dirty="0" err="1" smtClean="0"/>
              <a:t>bia</a:t>
            </a:r>
            <a:r>
              <a:rPr lang="en-US" sz="2000" dirty="0" smtClean="0"/>
              <a:t> UL-related DCI and UE selects a precoder from the precoder group</a:t>
            </a:r>
          </a:p>
          <a:p>
            <a:pPr lvl="2"/>
            <a:r>
              <a:rPr lang="en-US" sz="2000" dirty="0" smtClean="0"/>
              <a:t>UE feeds back  to </a:t>
            </a:r>
            <a:r>
              <a:rPr lang="en-US" sz="2000" dirty="0" err="1" smtClean="0"/>
              <a:t>gNB</a:t>
            </a:r>
            <a:r>
              <a:rPr lang="en-US" sz="2000" dirty="0" smtClean="0"/>
              <a:t> precoder group information to aid </a:t>
            </a:r>
            <a:r>
              <a:rPr lang="en-US" sz="2000" dirty="0" err="1" smtClean="0"/>
              <a:t>gNB</a:t>
            </a:r>
            <a:r>
              <a:rPr lang="en-US" sz="2000" dirty="0" smtClean="0"/>
              <a:t> precoder selection signaled via UL-related DCI</a:t>
            </a:r>
          </a:p>
          <a:p>
            <a:pPr lvl="1"/>
            <a:r>
              <a:rPr lang="en-US" sz="2400" dirty="0"/>
              <a:t>UE-centric approach can be studied in WI </a:t>
            </a:r>
            <a:r>
              <a:rPr lang="en-US" sz="2400" dirty="0" smtClean="0"/>
              <a:t>phase, e.g</a:t>
            </a:r>
            <a:r>
              <a:rPr lang="en-US" sz="2400" dirty="0"/>
              <a:t>., to reduce TPMI signaling for frequency selective </a:t>
            </a:r>
            <a:r>
              <a:rPr lang="en-US" sz="2400" dirty="0" smtClean="0"/>
              <a:t>precoding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152022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1522</TotalTime>
  <Words>115</Words>
  <Application>Microsoft Office PowerPoint</Application>
  <PresentationFormat>On-screen Show (4:3)</PresentationFormat>
  <Paragraphs>14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Non-Codebook-Based UL Transmission for NR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Eko Onggosanusi</cp:lastModifiedBy>
  <cp:revision>218</cp:revision>
  <dcterms:created xsi:type="dcterms:W3CDTF">2016-09-09T20:37:00Z</dcterms:created>
  <dcterms:modified xsi:type="dcterms:W3CDTF">2017-02-16T13:28:45Z</dcterms:modified>
</cp:coreProperties>
</file>