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4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8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0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4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8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2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8C3F5-EA54-4474-AB1D-D2D7986D3DC9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6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0038" y="2235199"/>
            <a:ext cx="9670473" cy="227214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 on PDSCH resource allocation for 5 MHz in CE mode A in </a:t>
            </a:r>
            <a:r>
              <a:rPr lang="en-US" b="1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55589"/>
            <a:ext cx="9144000" cy="1655762"/>
          </a:xfrm>
        </p:spPr>
        <p:txBody>
          <a:bodyPr/>
          <a:lstStyle/>
          <a:p>
            <a:r>
              <a:rPr lang="en-US" dirty="0"/>
              <a:t>Ericsson, Lenovo</a:t>
            </a:r>
          </a:p>
        </p:txBody>
      </p:sp>
      <p:sp>
        <p:nvSpPr>
          <p:cNvPr id="6" name="Rectangle 5"/>
          <p:cNvSpPr/>
          <p:nvPr/>
        </p:nvSpPr>
        <p:spPr>
          <a:xfrm>
            <a:off x="679939" y="306481"/>
            <a:ext cx="10832122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3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#88					</a:t>
            </a:r>
            <a:r>
              <a:rPr lang="en-GB" sz="20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000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R1-1703595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13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17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February 2017</a:t>
            </a:r>
            <a:b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7.2.3.1.1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53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10515600" cy="4857809"/>
              </a:xfrm>
            </p:spPr>
            <p:txBody>
              <a:bodyPr>
                <a:noAutofit/>
              </a:bodyPr>
              <a:lstStyle/>
              <a:p>
                <a:r>
                  <a:rPr lang="en-US" sz="1800" dirty="0"/>
                  <a:t>For PDSCH resource allocation for 5 MHz in CE mode A</a:t>
                </a:r>
                <a:r>
                  <a:rPr lang="en-GB" sz="1800" dirty="0"/>
                  <a:t>, the </a:t>
                </a:r>
                <a:r>
                  <a:rPr lang="en-US" sz="1800" dirty="0"/>
                  <a:t>number of bits in DCI for resource assignment is the same as in Rel-13.</a:t>
                </a:r>
              </a:p>
              <a:p>
                <a:r>
                  <a:rPr lang="en-US" sz="1800" dirty="0"/>
                  <a:t>Resource allocation for PDSCH </a:t>
                </a:r>
                <a:r>
                  <a:rPr lang="en-US" sz="1800" b="1" dirty="0"/>
                  <a:t>within one 6-PRB narrowband </a:t>
                </a:r>
                <a:r>
                  <a:rPr lang="en-US" sz="1800" dirty="0"/>
                  <a:t>in CE mode A is performed according to Rel-13, i.e.: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8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8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b="1" i="1">
                                    <a:latin typeface="Cambria Math" panose="02040503050406030204" pitchFamily="18" charset="0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en-US" sz="18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18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8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18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b="1" i="1">
                                            <a:latin typeface="Cambria Math" panose="02040503050406030204" pitchFamily="18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latin typeface="Cambria Math" panose="02040503050406030204" pitchFamily="18" charset="0"/>
                                          </a:rPr>
                                          <m:t>𝑹𝑩</m:t>
                                        </m:r>
                                      </m:sub>
                                      <m:sup>
                                        <m:r>
                                          <a:rPr lang="en-US" sz="1800" b="1" i="1">
                                            <a:latin typeface="Cambria Math" panose="02040503050406030204" pitchFamily="18" charset="0"/>
                                          </a:rPr>
                                          <m:t>𝑫𝑳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en-US" sz="1800" b="1" i="1">
                                        <a:latin typeface="Cambria Math" panose="02040503050406030204" pitchFamily="18" charset="0"/>
                                      </a:rPr>
                                      <m:t>𝟔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800" dirty="0"/>
                  <a:t> MSBs are used to indicate the index of the allocated narrowband.</a:t>
                </a:r>
              </a:p>
              <a:p>
                <a:pPr lvl="1"/>
                <a:r>
                  <a:rPr lang="en-US" sz="1800" dirty="0"/>
                  <a:t>5 LSBs are used for allocation within the narrowband using Rel-8 resource allocation type 2 where Resource Indication Value (RIV) is used to indicate the starting RB and length of allocation in terms of number of RB.</a:t>
                </a:r>
              </a:p>
              <a:p>
                <a:r>
                  <a:rPr lang="en-US" sz="1800" dirty="0"/>
                  <a:t>Resource allocation for PDSCH </a:t>
                </a:r>
                <a:r>
                  <a:rPr lang="en-US" sz="1800" b="1" dirty="0"/>
                  <a:t>larger than one 6-PRB narrowband </a:t>
                </a:r>
                <a:r>
                  <a:rPr lang="en-US" sz="1800" dirty="0"/>
                  <a:t>in CE mode A is indicated using some or all of the </a:t>
                </a:r>
                <a:r>
                  <a:rPr lang="en-US" sz="1800" b="1" dirty="0"/>
                  <a:t>11 currently unused values </a:t>
                </a:r>
                <a:r>
                  <a:rPr lang="en-US" sz="1800" dirty="0"/>
                  <a:t>in the Rel-13 resource allocation field.</a:t>
                </a:r>
              </a:p>
              <a:p>
                <a:pPr lvl="1"/>
                <a:r>
                  <a:rPr lang="en-US" sz="1800" dirty="0"/>
                  <a:t>The index of the first narrowband within the resource allocation is </a:t>
                </a:r>
                <a:r>
                  <a:rPr lang="en-US" sz="1800" dirty="0">
                    <a:solidFill>
                      <a:prstClr val="black"/>
                    </a:solidFill>
                  </a:rPr>
                  <a:t>indicated using the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1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18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8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18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𝑅𝐵</m:t>
                                        </m:r>
                                      </m:sub>
                                      <m:sup>
                                        <m:r>
                                          <a:rPr lang="en-US" sz="18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𝐷𝐿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en-US" sz="18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800" dirty="0">
                    <a:solidFill>
                      <a:prstClr val="black"/>
                    </a:solidFill>
                  </a:rPr>
                  <a:t> MSBs in the resource assignment field in DCI.</a:t>
                </a:r>
                <a:endParaRPr lang="en-US" sz="1800" dirty="0"/>
              </a:p>
              <a:p>
                <a:pPr lvl="1"/>
                <a:r>
                  <a:rPr lang="en-US" sz="1800" dirty="0"/>
                  <a:t>The resource allocation is within 4 consecutive narrowbands (corresponding to 24 PRBs) starting with the indicated narrowband.</a:t>
                </a:r>
              </a:p>
              <a:p>
                <a:pPr lvl="1"/>
                <a:r>
                  <a:rPr lang="en-US" sz="1800" dirty="0"/>
                  <a:t>The mentioned 24 PRBs are divided into Resource Block Groups (RBGs) à 3 PRBs.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10515600" cy="4857809"/>
              </a:xfrm>
              <a:blipFill>
                <a:blip r:embed="rId2"/>
                <a:stretch>
                  <a:fillRect l="-406" t="-11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2286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Proposal on use of unused RA indices for PDSCH resource allocation in CE mode A</a:t>
            </a: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5579805"/>
              </p:ext>
            </p:extLst>
          </p:nvPr>
        </p:nvGraphicFramePr>
        <p:xfrm>
          <a:off x="986971" y="1690688"/>
          <a:ext cx="10366830" cy="4729009"/>
        </p:xfrm>
        <a:graphic>
          <a:graphicData uri="http://schemas.openxmlformats.org/drawingml/2006/table">
            <a:tbl>
              <a:tblPr firstRow="1" firstCol="1" bandRow="1"/>
              <a:tblGrid>
                <a:gridCol w="1151870">
                  <a:extLst>
                    <a:ext uri="{9D8B030D-6E8A-4147-A177-3AD203B41FA5}">
                      <a16:colId xmlns:a16="http://schemas.microsoft.com/office/drawing/2014/main" val="2311291481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1439085456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4168558433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1708516341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949388438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3348503231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1340089231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2053875602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2000607917"/>
                    </a:ext>
                  </a:extLst>
                </a:gridCol>
              </a:tblGrid>
              <a:tr h="8598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 index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#7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310103"/>
                  </a:ext>
                </a:extLst>
              </a:tr>
              <a:tr h="429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10111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208395"/>
                  </a:ext>
                </a:extLst>
              </a:tr>
              <a:tr h="429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11000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5449551"/>
                  </a:ext>
                </a:extLst>
              </a:tr>
              <a:tr h="429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11001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950616"/>
                  </a:ext>
                </a:extLst>
              </a:tr>
              <a:tr h="429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11010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44146"/>
                  </a:ext>
                </a:extLst>
              </a:tr>
              <a:tr h="429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11011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7250928"/>
                  </a:ext>
                </a:extLst>
              </a:tr>
              <a:tr h="429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11100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053480"/>
                  </a:ext>
                </a:extLst>
              </a:tr>
              <a:tr h="429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11101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7460804"/>
                  </a:ext>
                </a:extLst>
              </a:tr>
              <a:tr h="429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11110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97592"/>
                  </a:ext>
                </a:extLst>
              </a:tr>
              <a:tr h="429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11111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5234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6539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194</Words>
  <Application>Microsoft Office PowerPoint</Application>
  <PresentationFormat>Widescreen</PresentationFormat>
  <Paragraphs>104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Times New Roman</vt:lpstr>
      <vt:lpstr>Office Theme</vt:lpstr>
      <vt:lpstr>WF on PDSCH resource allocation for 5 MHz in CE mode A in FeMTC</vt:lpstr>
      <vt:lpstr>Proposal </vt:lpstr>
      <vt:lpstr>Proposal on use of unused RA indices for PDSCH resource allocation in CE mode 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PDSCH resource allocation BL/non-BL UEs with 5 MHz bandwidth in CE mode A </dc:title>
  <dc:creator>Hazhir Shokri Razaghi</dc:creator>
  <cp:lastModifiedBy>Johan Bergman</cp:lastModifiedBy>
  <cp:revision>62</cp:revision>
  <dcterms:created xsi:type="dcterms:W3CDTF">2017-02-10T15:19:01Z</dcterms:created>
  <dcterms:modified xsi:type="dcterms:W3CDTF">2017-02-14T06:59:32Z</dcterms:modified>
</cp:coreProperties>
</file>