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 varScale="1">
        <p:scale>
          <a:sx n="92" d="100"/>
          <a:sy n="92" d="100"/>
        </p:scale>
        <p:origin x="134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6BCBE-833F-404D-BB21-A727BE8CA83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FA88E-944D-47AF-BBC2-BEF5CAC387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88CCD-0B26-4314-B6F8-53F105E2BD6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4B436-9DF7-4A69-A038-3B19297FA0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02CC-5601-45E1-BF2E-29E6E7BB1E5E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A0857-FB8E-4609-B4E9-F87CFB328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0BF57-5168-4194-B71C-33D61346697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426EC-978E-4E96-A481-E77B23254F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A268-4D5E-432C-85C8-2FBA24FF5B7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812F6-CC07-4B93-A1A9-7DEBD2ABF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49A4B-39CC-4A80-9E2F-D6E93AC0332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36B18-6833-4FAC-B42D-694B11C7E7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9C874-82B2-498C-BE59-3D2B36FC412F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5664-3078-4E80-A33E-50043A1ED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E5259-2FB1-4DBB-8C93-DA612D88373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10DB3-E7B1-488A-BF7A-FB7256335D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C897A-DA75-4265-807C-DBE21AAD171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B486C-3961-4478-B167-CB2DD79F0B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04C53-B44C-4288-A764-4B478390A52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9E8EB-4E79-4500-A74F-83CA62081D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977CD-ED7D-4F49-B36C-97B9D9231DAE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C8EC5-FD7A-4122-83E6-836B4727BC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D410BD-875A-4B4F-9B3F-633FD7A28088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D9A1DF-6569-47D8-940E-54E93BD982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SPS in </a:t>
            </a:r>
            <a:r>
              <a:rPr lang="en-US" altLang="zh-CN" dirty="0" err="1" smtClean="0"/>
              <a:t>VoLTE</a:t>
            </a:r>
            <a:r>
              <a:rPr lang="en-US" altLang="zh-CN" dirty="0" smtClean="0"/>
              <a:t> enhancement </a:t>
            </a:r>
            <a:r>
              <a:rPr lang="en-US" altLang="zh-CN" dirty="0"/>
              <a:t>for </a:t>
            </a:r>
            <a:r>
              <a:rPr lang="en-US" altLang="zh-CN" dirty="0" err="1"/>
              <a:t>FeMTC</a:t>
            </a:r>
            <a:r>
              <a:rPr lang="en-US" altLang="zh-CN" dirty="0"/>
              <a:t> </a:t>
            </a: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ZTE, ZTE Microelectronics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3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144463" y="140404"/>
            <a:ext cx="8820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</a:t>
            </a:r>
            <a:r>
              <a:rPr lang="en-US" altLang="zh-CN" sz="2400" b="1" smtClean="0">
                <a:latin typeface="Times New Roman" pitchFamily="18" charset="0"/>
                <a:cs typeface="Times New Roman" pitchFamily="18" charset="0"/>
              </a:rPr>
              <a:t>88                                 </a:t>
            </a:r>
            <a:r>
              <a:rPr lang="en-US" altLang="zh-CN" sz="2400" smtClean="0">
                <a:latin typeface="Calibri" pitchFamily="34" charset="0"/>
              </a:rPr>
              <a:t>R1-1703576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x-none" altLang="zh-CN" sz="2400" b="1" dirty="0" smtClean="0">
                <a:latin typeface="Times New Roman" pitchFamily="18" charset="0"/>
                <a:cs typeface="Times New Roman" pitchFamily="18" charset="0"/>
              </a:rPr>
              <a:t>Athens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x-none" altLang="zh-CN" sz="2400" b="1" dirty="0" smtClean="0">
                <a:latin typeface="Times New Roman" pitchFamily="18" charset="0"/>
                <a:cs typeface="Times New Roman" pitchFamily="18" charset="0"/>
              </a:rPr>
              <a:t>Greece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th 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th </a:t>
            </a:r>
            <a:r>
              <a:rPr lang="x-none" altLang="zh-CN" sz="2400" b="1" dirty="0" smtClean="0">
                <a:latin typeface="Times New Roman" pitchFamily="18" charset="0"/>
                <a:cs typeface="Times New Roman" pitchFamily="18" charset="0"/>
              </a:rPr>
              <a:t>February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Agenda Item: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7.2.3.4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i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Background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For SPS case, if configuration of repetition factors should avoid the collision of UL transmission and next DL reception, fully utilization of all the subframes within a inter-transmission interval cannot be ensured.</a:t>
            </a:r>
            <a:endParaRPr lang="zh-CN" altLang="zh-CN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In order to maximize the resource utilization, the following scheme can be considered: The configuration of repetition factors allows collision of UL transmission and next DL reception. When UL transmission collides with next DL reception, UL transmission should be terminated early. </a:t>
            </a:r>
            <a:endParaRPr lang="zh-CN" altLang="zh-CN" sz="2400" dirty="0" smtClean="0">
              <a:latin typeface="Arial" pitchFamily="34" charset="0"/>
              <a:cs typeface="Arial" pitchFamily="34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214282" y="1428737"/>
            <a:ext cx="8715436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20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8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For SPS transmission  </a:t>
            </a:r>
          </a:p>
          <a:p>
            <a:pPr marL="529200" lvl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8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When PUSCH repetition collides </a:t>
            </a:r>
            <a:r>
              <a:rPr lang="en-US" altLang="zh-CN" sz="280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with DL </a:t>
            </a:r>
            <a:r>
              <a:rPr lang="en-US" altLang="zh-CN" sz="28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reception, PUSCH repetition shall be terminated .</a:t>
            </a:r>
            <a:endParaRPr lang="zh-CN" altLang="zh-CN" sz="28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4099" name="제목 1"/>
          <p:cNvSpPr txBox="1">
            <a:spLocks/>
          </p:cNvSpPr>
          <p:nvPr/>
        </p:nvSpPr>
        <p:spPr bwMode="auto">
          <a:xfrm>
            <a:off x="642938" y="2857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ko-KR" sz="4000" dirty="0" smtClean="0">
                <a:ea typeface="Arial Unicode MS" pitchFamily="34" charset="-122"/>
                <a:cs typeface="Arial" charset="0"/>
              </a:rPr>
              <a:t>Proposal</a:t>
            </a:r>
            <a:endParaRPr lang="ko-KR" altLang="en-US" sz="4000" dirty="0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4706</TotalTime>
  <Words>136</Words>
  <Application>Microsoft Office PowerPoint</Application>
  <PresentationFormat>全屏显示(4:3)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Times New Roman</vt:lpstr>
      <vt:lpstr>Office 主题</vt:lpstr>
      <vt:lpstr>WF on SPS in VoLTE enhancement for FeMTC </vt:lpstr>
      <vt:lpstr>Background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Shupeng Li</cp:lastModifiedBy>
  <cp:revision>170</cp:revision>
  <dcterms:created xsi:type="dcterms:W3CDTF">2015-11-15T19:00:12Z</dcterms:created>
  <dcterms:modified xsi:type="dcterms:W3CDTF">2017-02-14T07:22:49Z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