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6" r:id="rId2"/>
    <p:sldId id="303" r:id="rId3"/>
    <p:sldId id="305" r:id="rId4"/>
    <p:sldId id="308" r:id="rId5"/>
    <p:sldId id="30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52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552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refinement for </a:t>
            </a:r>
            <a:r>
              <a:rPr lang="en-US" altLang="ko-KR" dirty="0" smtClean="0">
                <a:latin typeface="Calibri" panose="020F0502020204030204" pitchFamily="34" charset="0"/>
              </a:rPr>
              <a:t>CSI framework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>
                <a:solidFill>
                  <a:schemeClr val="tx1"/>
                </a:solidFill>
              </a:rPr>
              <a:t>Intel </a:t>
            </a:r>
            <a:r>
              <a:rPr lang="en-US" altLang="ja-JP" smtClean="0">
                <a:solidFill>
                  <a:schemeClr val="tx1"/>
                </a:solidFill>
              </a:rPr>
              <a:t>Corporation, </a:t>
            </a:r>
            <a:r>
              <a:rPr lang="en-US" altLang="ja-JP">
                <a:solidFill>
                  <a:schemeClr val="tx1"/>
                </a:solidFill>
              </a:rPr>
              <a:t>Samsung, </a:t>
            </a:r>
            <a:r>
              <a:rPr lang="en-US" altLang="ja-JP" smtClean="0">
                <a:solidFill>
                  <a:schemeClr val="tx1"/>
                </a:solidFill>
              </a:rPr>
              <a:t>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R1-1703565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2.3.1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RAN1#NR_AdHoc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143000"/>
            <a:ext cx="7797038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RAN1#NR_AdHoc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4" y="1143000"/>
            <a:ext cx="8842526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4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No clear use case to configure both multiple CSI-RS resource sets and multiple CSI-RS resources within a resource setting has been identified.</a:t>
            </a:r>
          </a:p>
          <a:p>
            <a:endParaRPr lang="ko-KR" altLang="ko-KR" dirty="0" smtClean="0"/>
          </a:p>
          <a:p>
            <a:pPr lvl="3"/>
            <a:endParaRPr lang="en-US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53391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/>
              <a:t>Refine previous </a:t>
            </a:r>
            <a:r>
              <a:rPr lang="en-US" altLang="ko-KR" dirty="0" smtClean="0"/>
              <a:t>agreements as </a:t>
            </a:r>
            <a:r>
              <a:rPr lang="en-US" altLang="ko-KR" dirty="0"/>
              <a:t>follows:</a:t>
            </a:r>
          </a:p>
          <a:p>
            <a:pPr lvl="1"/>
            <a:r>
              <a:rPr lang="en-US" altLang="ko-KR" dirty="0" smtClean="0"/>
              <a:t>At </a:t>
            </a:r>
            <a:r>
              <a:rPr lang="en-US" altLang="ko-KR" dirty="0"/>
              <a:t>least the following configuration parameters are signaled via RRC at least for CSI acquisition</a:t>
            </a:r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/>
              <a:t>each Resource setting: </a:t>
            </a:r>
          </a:p>
          <a:p>
            <a:pPr lvl="3"/>
            <a:r>
              <a:rPr lang="en-US" altLang="ko-KR" dirty="0" smtClean="0"/>
              <a:t>A </a:t>
            </a:r>
            <a:r>
              <a:rPr lang="en-US" altLang="ko-KR" dirty="0"/>
              <a:t>configuration of </a:t>
            </a:r>
            <a:r>
              <a:rPr lang="en-US" altLang="ko-KR" dirty="0" smtClean="0"/>
              <a:t>S=1 </a:t>
            </a:r>
            <a:r>
              <a:rPr lang="en-US" altLang="ko-KR" dirty="0"/>
              <a:t>CSI-RS </a:t>
            </a:r>
            <a:r>
              <a:rPr lang="en-US" altLang="ko-KR" dirty="0" smtClean="0"/>
              <a:t>resource set</a:t>
            </a:r>
            <a:endParaRPr lang="en-US" altLang="ko-KR" dirty="0"/>
          </a:p>
          <a:p>
            <a:pPr lvl="3"/>
            <a:r>
              <a:rPr lang="en-US" altLang="ko-KR" dirty="0" smtClean="0"/>
              <a:t>A </a:t>
            </a:r>
            <a:r>
              <a:rPr lang="en-US" altLang="ko-KR" dirty="0"/>
              <a:t>configuration of K</a:t>
            </a:r>
            <a:r>
              <a:rPr lang="en-US" altLang="ko-KR" baseline="-25000" dirty="0"/>
              <a:t>s</a:t>
            </a:r>
            <a:r>
              <a:rPr lang="en-US" altLang="ko-KR" dirty="0"/>
              <a:t> ≥1 CSI-RS resources for </a:t>
            </a:r>
            <a:r>
              <a:rPr lang="en-US" altLang="ko-KR" dirty="0" smtClean="0"/>
              <a:t>the set, </a:t>
            </a:r>
            <a:r>
              <a:rPr lang="en-US" altLang="ko-KR" dirty="0"/>
              <a:t>including at least: mapping to REs, the number of ports, time-domain behavior, etc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At </a:t>
            </a:r>
            <a:r>
              <a:rPr lang="en-US" altLang="ko-KR" dirty="0"/>
              <a:t>least following are dynamically selected by L1 or L2 signaling, if </a:t>
            </a:r>
            <a:r>
              <a:rPr lang="en-US" altLang="ko-KR" dirty="0" err="1"/>
              <a:t>appilicable</a:t>
            </a:r>
            <a:endParaRPr lang="en-US" altLang="ko-KR" dirty="0"/>
          </a:p>
          <a:p>
            <a:pPr lvl="2"/>
            <a:r>
              <a:rPr lang="en-US" altLang="ko-KR" dirty="0" smtClean="0"/>
              <a:t>One </a:t>
            </a:r>
            <a:r>
              <a:rPr lang="en-US" altLang="ko-KR" dirty="0"/>
              <a:t>or multiple CSI reporting settings within the CSI measurement </a:t>
            </a:r>
            <a:r>
              <a:rPr lang="en-US" altLang="ko-KR" dirty="0" smtClean="0"/>
              <a:t>setting</a:t>
            </a:r>
          </a:p>
          <a:p>
            <a:pPr lvl="2"/>
            <a:r>
              <a:rPr lang="en-US" altLang="ko-KR" dirty="0" smtClean="0"/>
              <a:t>One CSI-RS resource selected from the CSI-RS resource set.</a:t>
            </a:r>
          </a:p>
          <a:p>
            <a:pPr lvl="1"/>
            <a:endParaRPr lang="ko-KR" altLang="ko-KR" dirty="0" smtClean="0"/>
          </a:p>
          <a:p>
            <a:pPr lvl="3"/>
            <a:endParaRPr lang="en-US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0622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14900</TotalTime>
  <Words>167</Words>
  <Application>Microsoft Office PowerPoint</Application>
  <PresentationFormat>화면 슬라이드 쇼(4:3)</PresentationFormat>
  <Paragraphs>23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refinement for CSI framework</vt:lpstr>
      <vt:lpstr>Agreements in RAN1#NR_AdHoc</vt:lpstr>
      <vt:lpstr>Agreements in RAN1#NR_AdHoc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405</cp:revision>
  <dcterms:created xsi:type="dcterms:W3CDTF">2016-03-24T01:14:08Z</dcterms:created>
  <dcterms:modified xsi:type="dcterms:W3CDTF">2017-02-14T14:58:11Z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