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3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9" autoAdjust="0"/>
    <p:restoredTop sz="90988" autoAdjust="0"/>
  </p:normalViewPr>
  <p:slideViewPr>
    <p:cSldViewPr snapToGrid="0">
      <p:cViewPr varScale="1">
        <p:scale>
          <a:sx n="89" d="100"/>
          <a:sy n="89" d="100"/>
        </p:scale>
        <p:origin x="2024" y="176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RS association for UL and DL beam management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Microelectronics, </a:t>
            </a:r>
            <a:r>
              <a:rPr lang="en-GB" altLang="it-IT" sz="2400" dirty="0" smtClean="0"/>
              <a:t>ASTRI</a:t>
            </a:r>
            <a:r>
              <a:rPr lang="en-GB" altLang="it-IT" sz="2400" dirty="0"/>
              <a:t>, </a:t>
            </a:r>
            <a:r>
              <a:rPr lang="en-GB" altLang="it-IT" sz="2400" dirty="0" smtClean="0"/>
              <a:t>CMCC, Ericsson</a:t>
            </a:r>
            <a:endParaRPr lang="en-US" altLang="ja-JP" sz="2400" b="0" dirty="0">
              <a:ea typeface="ＭＳ Ｐゴシック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000" dirty="0" smtClean="0"/>
              <a:t>3GPP TSG RAN WG1 Meeting #88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		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</a:t>
            </a:r>
            <a:r>
              <a:rPr lang="en-US" altLang="zh-TW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0</a:t>
            </a:r>
            <a:r>
              <a:rPr lang="sv-SE" altLang="zh-TW" sz="20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3526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en-US" sz="2000" dirty="0" smtClean="0"/>
              <a:t>Athens, Greece, 13th –17th February 2017</a:t>
            </a:r>
            <a:endParaRPr lang="en-GB" sz="2000" dirty="0" smtClean="0"/>
          </a:p>
          <a:p>
            <a:endParaRPr lang="en-US" sz="2000" dirty="0" smtClean="0"/>
          </a:p>
          <a:p>
            <a:r>
              <a:rPr lang="x-none" sz="2000" dirty="0" smtClean="0"/>
              <a:t>Agenda Item:	8.1.2.2.1</a:t>
            </a:r>
            <a:endParaRPr lang="en-GB" sz="2400" dirty="0" smtClean="0"/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charset="-122"/>
              </a:rPr>
              <a:t>Proposal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77800" y="1058863"/>
            <a:ext cx="8809037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Support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at least the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following association between UL and DL antenna ports at the same node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the case with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full or partial beam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correspondence.</a:t>
            </a:r>
          </a:p>
          <a:p>
            <a:pPr lvl="3" indent="-342900" algn="just" eaLnBrk="1" hangingPunct="1">
              <a:buFont typeface="Wingdings" charset="2"/>
              <a:buChar char="§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UL SRS and DL CSI-RS</a:t>
            </a:r>
          </a:p>
          <a:p>
            <a:pPr lvl="3" indent="-342900" algn="just" eaLnBrk="1" hangingPunct="1">
              <a:buFont typeface="Wingdings" charset="2"/>
              <a:buChar char="§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UL SRS and DL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DMRS</a:t>
            </a:r>
          </a:p>
          <a:p>
            <a:pPr lvl="3" indent="-342900" algn="just" eaLnBrk="1" hangingPunct="1">
              <a:buFont typeface="Wingdings" charset="2"/>
              <a:buChar char="§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FFS on the following association:</a:t>
            </a:r>
          </a:p>
          <a:p>
            <a:pPr lvl="4" indent="-342900" algn="just" eaLnBrk="1" hangingPunct="1">
              <a:buFontTx/>
              <a:buChar char="-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UL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DMRS and DL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CSI-RS</a:t>
            </a:r>
          </a:p>
          <a:p>
            <a:pPr lvl="4" indent="-342900" algn="just" eaLnBrk="1" hangingPunct="1">
              <a:buFontTx/>
              <a:buChar char="-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UL DMRS and DL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DMRS</a:t>
            </a:r>
            <a:endParaRPr lang="en-US" altLang="zh-CN" sz="24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FFS on the details of beam related indication signaling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e.g.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with quasi-co-beam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, reciprocally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quasi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co-located, </a:t>
            </a:r>
            <a:r>
              <a:rPr lang="en-US" altLang="zh-CN" sz="2400" b="0" dirty="0" err="1">
                <a:latin typeface="Times New Roman" pitchFamily="18" charset="0"/>
                <a:cs typeface="Times New Roman" pitchFamily="18" charset="0"/>
              </a:rPr>
              <a:t>etc</a:t>
            </a:r>
            <a:endParaRPr lang="en-US" altLang="zh-CN" sz="24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23802</TotalTime>
  <Words>102</Words>
  <Application>Microsoft Macintosh PowerPoint</Application>
  <PresentationFormat>On-screen Show (4:3)</PresentationFormat>
  <Paragraphs>17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ＭＳ Ｐゴシック</vt:lpstr>
      <vt:lpstr>Wingdings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Way Forward on RS association for UL and DL beam management</vt:lpstr>
      <vt:lpstr>Proposal</vt:lpstr>
    </vt:vector>
  </TitlesOfParts>
  <Company>Texas Instruments</Company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ynli</cp:lastModifiedBy>
  <cp:revision>2378</cp:revision>
  <dcterms:created xsi:type="dcterms:W3CDTF">2007-12-19T20:51:45Z</dcterms:created>
  <dcterms:modified xsi:type="dcterms:W3CDTF">2017-02-14T16:25:15Z</dcterms:modified>
</cp:coreProperties>
</file>