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1" r:id="rId3"/>
    <p:sldId id="263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2764" autoAdjust="0"/>
  </p:normalViewPr>
  <p:slideViewPr>
    <p:cSldViewPr>
      <p:cViewPr>
        <p:scale>
          <a:sx n="66" d="100"/>
          <a:sy n="66" d="100"/>
        </p:scale>
        <p:origin x="-149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E5593-2E1A-4612-9666-F926E10063B7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37A60-99E6-47A1-8215-A413482417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34380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FB43-CBC7-4F91-945E-CA8475DE64A9}" type="datetime1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1FC61-2DA9-4516-82C8-66D06791A3BF}" type="datetime1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DA6B-618D-44AB-97C5-4ADD5EC3978D}" type="datetime1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FDE79-95D3-4734-AF0D-E9016EDC2ECA}" type="datetime1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F69CB-F59F-4FAF-B447-4AC28BA38591}" type="datetime1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4109D-FE3D-4AFD-B42E-878DD4C08FBC}" type="datetime1">
              <a:rPr lang="en-US" smtClean="0"/>
              <a:pPr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5FAD0-56C1-496A-A5A8-5CCE41A5CB87}" type="datetime1">
              <a:rPr lang="en-US" smtClean="0"/>
              <a:pPr/>
              <a:t>11/18/2016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31E30-7546-46C2-BCE2-A7D50820AE97}" type="datetime1">
              <a:rPr lang="en-US" smtClean="0"/>
              <a:pPr/>
              <a:t>11/18/2016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FD62C-1B34-4EC0-BD8B-D7F3056F5287}" type="datetime1">
              <a:rPr lang="en-US" smtClean="0"/>
              <a:pPr/>
              <a:t>11/18/2016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ED4DA-ED56-4F50-948E-C175EEDBD544}" type="datetime1">
              <a:rPr lang="en-US" smtClean="0"/>
              <a:pPr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447D-984C-4C31-98D0-3DF5C5058A46}" type="datetime1">
              <a:rPr lang="en-US" smtClean="0"/>
              <a:pPr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8A9A1-9E32-47C8-83E2-DAE063F15653}" type="datetime1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831975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WF on UL </a:t>
            </a:r>
            <a:r>
              <a:rPr lang="en-US" altLang="zh-CN" dirty="0" smtClean="0"/>
              <a:t>URLLC transmission without grant</a:t>
            </a:r>
            <a:endParaRPr lang="en-US" altLang="en-US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90600" y="4191000"/>
            <a:ext cx="7239000" cy="1752600"/>
          </a:xfrm>
        </p:spPr>
        <p:txBody>
          <a:bodyPr/>
          <a:lstStyle/>
          <a:p>
            <a:pPr>
              <a:defRPr/>
            </a:pPr>
            <a:r>
              <a:rPr lang="en-US" altLang="zh-CN" sz="2800" dirty="0" smtClean="0">
                <a:solidFill>
                  <a:schemeClr val="tx1"/>
                </a:solidFill>
              </a:rPr>
              <a:t>ZTE, ZTE Microelectronics,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InterDigital</a:t>
            </a:r>
            <a:r>
              <a:rPr lang="en-US" altLang="zh-CN" sz="2800" dirty="0" smtClean="0">
                <a:solidFill>
                  <a:schemeClr val="tx1"/>
                </a:solidFill>
              </a:rPr>
              <a:t>, </a:t>
            </a:r>
            <a:r>
              <a:rPr lang="en-US" altLang="zh-CN" sz="2800" smtClean="0">
                <a:solidFill>
                  <a:schemeClr val="tx1"/>
                </a:solidFill>
              </a:rPr>
              <a:t>Nokia</a:t>
            </a:r>
            <a:r>
              <a:rPr lang="en-US" altLang="zh-CN" sz="2800" smtClean="0">
                <a:solidFill>
                  <a:schemeClr val="tx1"/>
                </a:solidFill>
              </a:rPr>
              <a:t>,</a:t>
            </a:r>
            <a:r>
              <a:rPr lang="en-US" altLang="zh-CN" sz="2800" smtClean="0">
                <a:solidFill>
                  <a:schemeClr val="tx1"/>
                </a:solidFill>
              </a:rPr>
              <a:t> </a:t>
            </a:r>
            <a:r>
              <a:rPr lang="en-US" altLang="ko-KR" sz="2800" dirty="0" smtClean="0">
                <a:solidFill>
                  <a:schemeClr val="tx1"/>
                </a:solidFill>
              </a:rPr>
              <a:t>…</a:t>
            </a:r>
            <a:endParaRPr lang="en-US" altLang="ko-KR" sz="2800" dirty="0" smtClean="0">
              <a:solidFill>
                <a:schemeClr val="tx1"/>
              </a:solidFill>
              <a:ea typeface="Gulim" pitchFamily="34" charset="-127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04800" y="458788"/>
            <a:ext cx="8534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zh-CN" sz="2000" b="1" dirty="0">
                <a:latin typeface="Times New Roman" pitchFamily="18" charset="0"/>
                <a:cs typeface="Times New Roman" pitchFamily="18" charset="0"/>
              </a:rPr>
              <a:t>Meeting #87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        R1-1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613726</a:t>
            </a:r>
            <a:endParaRPr lang="en-US" altLang="zh-CN" sz="2000" b="1" dirty="0">
              <a:latin typeface="Times New Roman" pitchFamily="18" charset="0"/>
              <a:ea typeface="맑은 고딕" pitchFamily="34" charset="-127"/>
              <a:cs typeface="Times New Roman" pitchFamily="18" charset="0"/>
            </a:endParaRPr>
          </a:p>
          <a:p>
            <a:r>
              <a:rPr lang="en-GB" altLang="zh-CN" sz="2000" b="1" dirty="0">
                <a:latin typeface="Times New Roman" pitchFamily="18" charset="0"/>
                <a:cs typeface="Times New Roman" pitchFamily="18" charset="0"/>
              </a:rPr>
              <a:t>Reno, USA, 14</a:t>
            </a:r>
            <a:r>
              <a:rPr lang="en-GB" altLang="zh-CN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GB" altLang="zh-CN" sz="2000" b="1" dirty="0">
                <a:latin typeface="Times New Roman" pitchFamily="18" charset="0"/>
                <a:cs typeface="Times New Roman" pitchFamily="18" charset="0"/>
              </a:rPr>
              <a:t> – 18</a:t>
            </a:r>
            <a:r>
              <a:rPr lang="en-GB" altLang="zh-CN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GB" altLang="zh-CN" sz="2000" b="1" dirty="0">
                <a:latin typeface="Times New Roman" pitchFamily="18" charset="0"/>
                <a:cs typeface="Times New Roman" pitchFamily="18" charset="0"/>
              </a:rPr>
              <a:t> November 2016</a:t>
            </a:r>
            <a:endParaRPr lang="zh-CN" altLang="zh-CN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457200" y="16764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</a:t>
            </a:r>
            <a:r>
              <a:rPr lang="en-GB" altLang="zh-CN" dirty="0"/>
              <a:t>7.1.4.4</a:t>
            </a:r>
            <a:endParaRPr lang="en-US" altLang="ko-KR" dirty="0"/>
          </a:p>
          <a:p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GB" altLang="zh-CN" sz="2800" b="1" u="sng" dirty="0" smtClean="0"/>
              <a:t>Agreements:</a:t>
            </a:r>
            <a:endParaRPr lang="zh-CN" altLang="zh-CN" sz="2800" dirty="0" smtClean="0"/>
          </a:p>
          <a:p>
            <a:pPr lvl="0"/>
            <a:r>
              <a:rPr lang="en-US" altLang="zh-CN" sz="2800" dirty="0" smtClean="0"/>
              <a:t>At least an UL transmission scheme without grant is supported for URLLC</a:t>
            </a:r>
            <a:endParaRPr lang="zh-CN" altLang="zh-CN" sz="2800" dirty="0" smtClean="0"/>
          </a:p>
          <a:p>
            <a:pPr lvl="1"/>
            <a:r>
              <a:rPr lang="en-US" altLang="zh-CN" sz="2400" dirty="0" smtClean="0"/>
              <a:t>Resource may or may not be shared among one or more users </a:t>
            </a:r>
            <a:endParaRPr lang="zh-CN" altLang="zh-CN" sz="2400" dirty="0" smtClean="0"/>
          </a:p>
          <a:p>
            <a:pPr lvl="2"/>
            <a:r>
              <a:rPr lang="en-US" altLang="zh-CN" sz="2000" dirty="0" smtClean="0"/>
              <a:t>FFS: resource configuration details</a:t>
            </a:r>
            <a:endParaRPr lang="zh-CN" altLang="zh-CN" sz="2000" dirty="0" smtClean="0"/>
          </a:p>
          <a:p>
            <a:pPr lvl="1"/>
            <a:r>
              <a:rPr lang="en-US" altLang="zh-CN" sz="2400" dirty="0" smtClean="0"/>
              <a:t>FFS other details of design</a:t>
            </a:r>
            <a:endParaRPr lang="zh-CN" altLang="zh-CN" sz="2400" dirty="0" smtClean="0"/>
          </a:p>
          <a:p>
            <a:endParaRPr lang="zh-CN" altLang="en-US" sz="2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 smtClean="0"/>
          </a:p>
        </p:txBody>
      </p:sp>
      <p:sp>
        <p:nvSpPr>
          <p:cNvPr id="6147" name="내용 개체 틀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876800"/>
          </a:xfrm>
        </p:spPr>
        <p:txBody>
          <a:bodyPr>
            <a:normAutofit lnSpcReduction="10000"/>
          </a:bodyPr>
          <a:lstStyle/>
          <a:p>
            <a:r>
              <a:rPr lang="en-US" altLang="en-US" sz="2800" dirty="0" smtClean="0"/>
              <a:t>For UL URLLC transmission without grant, URLLC traffic data with/without preamble can be considered</a:t>
            </a:r>
          </a:p>
          <a:p>
            <a:pPr lvl="1"/>
            <a:r>
              <a:rPr lang="en-US" altLang="en-US" sz="2400" dirty="0" smtClean="0"/>
              <a:t>Traffic data and preamble may be sent in different times </a:t>
            </a:r>
            <a:r>
              <a:rPr lang="en-US" altLang="zh-CN" sz="2400" dirty="0" smtClean="0"/>
              <a:t>and/</a:t>
            </a:r>
            <a:r>
              <a:rPr lang="en-US" altLang="en-US" sz="2400" dirty="0" smtClean="0"/>
              <a:t>or </a:t>
            </a:r>
            <a:r>
              <a:rPr lang="en-US" altLang="en-US" sz="2400" dirty="0" smtClean="0"/>
              <a:t>in different frequencies</a:t>
            </a:r>
            <a:endParaRPr lang="en-US" altLang="en-US" sz="2400" dirty="0" smtClean="0">
              <a:solidFill>
                <a:srgbClr val="FF0000"/>
              </a:solidFill>
            </a:endParaRPr>
          </a:p>
          <a:p>
            <a:pPr lvl="1"/>
            <a:r>
              <a:rPr lang="en-US" altLang="en-US" sz="2400" dirty="0" smtClean="0"/>
              <a:t>Preamble structure </a:t>
            </a:r>
            <a:r>
              <a:rPr lang="en-US" altLang="en-US" sz="2400" dirty="0" smtClean="0"/>
              <a:t>may or may not reuse existing channel/signals</a:t>
            </a:r>
            <a:endParaRPr lang="en-US" altLang="en-US" sz="2400" dirty="0" smtClean="0"/>
          </a:p>
          <a:p>
            <a:pPr lvl="1"/>
            <a:r>
              <a:rPr lang="en-US" altLang="en-US" sz="2400" dirty="0" smtClean="0"/>
              <a:t>Preamble and/or DMRS can be used for at least:</a:t>
            </a:r>
          </a:p>
          <a:p>
            <a:pPr lvl="2"/>
            <a:r>
              <a:rPr lang="en-US" altLang="en-US" sz="2000" dirty="0" smtClean="0"/>
              <a:t>UE activity detection</a:t>
            </a:r>
          </a:p>
          <a:p>
            <a:pPr lvl="2"/>
            <a:r>
              <a:rPr lang="en-US" altLang="en-US" sz="2000" dirty="0" smtClean="0"/>
              <a:t>Demodulation for the traffic data</a:t>
            </a:r>
          </a:p>
          <a:p>
            <a:pPr lvl="2"/>
            <a:r>
              <a:rPr lang="en-US" altLang="en-US" sz="2000" dirty="0" smtClean="0"/>
              <a:t>FFS: Resource indication of the traffic data</a:t>
            </a:r>
          </a:p>
          <a:p>
            <a:pPr lvl="2"/>
            <a:r>
              <a:rPr lang="en-US" altLang="en-US" sz="2000" dirty="0" smtClean="0"/>
              <a:t>FFS: UE identification</a:t>
            </a:r>
          </a:p>
          <a:p>
            <a:pPr lvl="2"/>
            <a:r>
              <a:rPr lang="en-US" altLang="en-US" sz="2000" dirty="0" smtClean="0"/>
              <a:t>Other uses not precluded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20405</TotalTime>
  <Words>142</Words>
  <Application>Microsoft Office PowerPoint</Application>
  <PresentationFormat>全屏显示(4:3)</PresentationFormat>
  <Paragraphs>23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UL URLLC transmission without grant</vt:lpstr>
      <vt:lpstr>Background</vt:lpstr>
      <vt:lpstr>Proposal</vt:lpstr>
    </vt:vector>
  </TitlesOfParts>
  <Company>CMCC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RAN1#84b CMCC 5G contributions</dc:title>
  <dc:creator>Sen;Jiqing</dc:creator>
  <cp:lastModifiedBy>Tianli</cp:lastModifiedBy>
  <cp:revision>541</cp:revision>
  <dcterms:created xsi:type="dcterms:W3CDTF">2006-08-16T00:00:00Z</dcterms:created>
  <dcterms:modified xsi:type="dcterms:W3CDTF">2016-11-18T22:36:29Z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1460371898</vt:lpwstr>
  </property>
  <property fmtid="{D5CDD505-2E9C-101B-9397-08002B2CF9AE}" pid="6" name="_2015_ms_pID_725343">
    <vt:lpwstr>(2)wpzuB4D8WvJtAgEpXdrpFeNwsSIg/hgMjW3kg046KKLZcIMRo5sWqwL9/ylQg+HJRluhHmlb
KJLBD8ksbzvOZBAovUSdENiLbZu6Rb7dVTJSDPYwhVDYW7gefGrRR4EDlSmT3yq7Mf1inFbi
tW5+Nuxw0S7judw+x0GmiCc0hp2fgFrQFILgqVXa2RRIFriMecLGgp/F8ZPuU9HQBnEA2jyH
lsik+4a6mMrbzxgure</vt:lpwstr>
  </property>
  <property fmtid="{D5CDD505-2E9C-101B-9397-08002B2CF9AE}" pid="7" name="_2015_ms_pID_7253431">
    <vt:lpwstr>u6Ud4O2+cPgzBjD/yD2lgMWaoMZW6f+DfbeRdGMw+a/nm7ou+UkpCY
sBm3uZTka0ETWJazjQUgOn1InasmxakrphaVqKMppvgvZE22dhHmjZATLOAXaziLrrqFHGr/
a911aGL0GRyY6IOYPdL+ojipI+MIfR3B0Rs97H0NcmnZVXcWPPvb2P9N0ZPiyWOSevc=</vt:lpwstr>
  </property>
</Properties>
</file>