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>
                <a:latin typeface="Calibri" panose="020F0502020204030204" pitchFamily="34" charset="0"/>
              </a:rPr>
              <a:t>event-driven UL transmission in </a:t>
            </a:r>
            <a:r>
              <a:rPr lang="en-US" altLang="ja-JP" dirty="0" smtClean="0">
                <a:latin typeface="Calibri" panose="020F0502020204030204" pitchFamily="34" charset="0"/>
              </a:rPr>
              <a:t>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47500" lnSpcReduction="2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r>
              <a:rPr lang="en-US" altLang="ja-JP" dirty="0">
                <a:solidFill>
                  <a:schemeClr val="tx1"/>
                </a:solidFill>
              </a:rPr>
              <a:t>, ZTE Microelectronics, </a:t>
            </a:r>
            <a:r>
              <a:rPr lang="en-US" altLang="ja-JP" dirty="0" smtClean="0">
                <a:solidFill>
                  <a:schemeClr val="tx1"/>
                </a:solidFill>
              </a:rPr>
              <a:t>Intel, NTT DOCOMO, Samsung, Nokia, ASB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R1-1613725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800" dirty="0" smtClean="0"/>
              <a:t>Support event-driven UL transmission in the case of beam quality degradation due to UE mobility/rotation, blockage, and/or link failure.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Potential </a:t>
            </a:r>
            <a:r>
              <a:rPr lang="en-US" altLang="ko-KR" sz="2400" dirty="0" smtClean="0"/>
              <a:t>purpose</a:t>
            </a:r>
            <a:r>
              <a:rPr lang="en-US" altLang="ko-KR" sz="2400" dirty="0" smtClean="0"/>
              <a:t>s</a:t>
            </a:r>
            <a:endParaRPr lang="en-US" altLang="ko-KR" sz="2400" dirty="0" smtClean="0"/>
          </a:p>
          <a:p>
            <a:pPr lvl="2"/>
            <a:r>
              <a:rPr lang="en-US" altLang="ko-KR" sz="2000" dirty="0" smtClean="0"/>
              <a:t>UL transmission for beam reporting request</a:t>
            </a:r>
          </a:p>
          <a:p>
            <a:pPr lvl="2"/>
            <a:r>
              <a:rPr lang="en-US" altLang="ko-KR" sz="2000" dirty="0" smtClean="0"/>
              <a:t>UL transmission for link quality monitoring</a:t>
            </a:r>
          </a:p>
          <a:p>
            <a:pPr lvl="2"/>
            <a:r>
              <a:rPr lang="en-US" altLang="ko-KR" sz="2000" dirty="0" smtClean="0"/>
              <a:t>UL transmission for initiation of beam management procedure</a:t>
            </a:r>
          </a:p>
          <a:p>
            <a:pPr lvl="2"/>
            <a:r>
              <a:rPr lang="en-US" altLang="ko-KR" sz="2000" dirty="0" smtClean="0"/>
              <a:t>UL transmission for UE side beam changing or sweeping</a:t>
            </a:r>
          </a:p>
          <a:p>
            <a:pPr lvl="1"/>
            <a:r>
              <a:rPr lang="en-US" altLang="ko-KR" sz="2400" i="1" dirty="0" smtClean="0"/>
              <a:t>FFS</a:t>
            </a:r>
            <a:r>
              <a:rPr lang="en-US" altLang="ko-KR" sz="2400" dirty="0" smtClean="0"/>
              <a:t>: </a:t>
            </a:r>
            <a:r>
              <a:rPr lang="en-US" altLang="ko-KR" sz="2400" dirty="0" smtClean="0"/>
              <a:t>UL transmission can be on physical random access channel, physical uplink control channel, or SRS </a:t>
            </a:r>
          </a:p>
          <a:p>
            <a:pPr lvl="2"/>
            <a:r>
              <a:rPr lang="en-US" altLang="ko-KR" sz="2000" dirty="0" smtClean="0"/>
              <a:t>Other channels are not precluded.</a:t>
            </a:r>
          </a:p>
          <a:p>
            <a:pPr lvl="1"/>
            <a:r>
              <a:rPr lang="en-US" altLang="ko-KR" sz="2400" i="1" dirty="0" smtClean="0"/>
              <a:t>FFS</a:t>
            </a:r>
            <a:r>
              <a:rPr lang="en-US" altLang="ko-KR" sz="2400" i="1" dirty="0"/>
              <a:t>: </a:t>
            </a:r>
            <a:r>
              <a:rPr lang="en-US" altLang="ko-KR" sz="2400" i="1" dirty="0" smtClean="0"/>
              <a:t>details </a:t>
            </a:r>
            <a:r>
              <a:rPr lang="en-US" altLang="ko-KR" sz="2400" i="1" dirty="0"/>
              <a:t>of event(s) of beam quality degradation</a:t>
            </a:r>
          </a:p>
          <a:p>
            <a:pPr lvl="1"/>
            <a:endParaRPr lang="en-US" altLang="ko-KR" sz="2400" i="1" dirty="0" smtClean="0"/>
          </a:p>
          <a:p>
            <a:pPr lvl="1"/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1458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14536</TotalTime>
  <Words>136</Words>
  <Application>Microsoft Office PowerPoint</Application>
  <PresentationFormat>화면 슬라이드 쇼(4:3)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event-driven UL transmission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334</cp:revision>
  <dcterms:created xsi:type="dcterms:W3CDTF">2016-03-24T01:14:08Z</dcterms:created>
  <dcterms:modified xsi:type="dcterms:W3CDTF">2016-11-18T03:28:55Z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