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7" r:id="rId3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823" autoAdjust="0"/>
    <p:restoredTop sz="94660"/>
  </p:normalViewPr>
  <p:slideViewPr>
    <p:cSldViewPr>
      <p:cViewPr>
        <p:scale>
          <a:sx n="90" d="100"/>
          <a:sy n="90" d="100"/>
        </p:scale>
        <p:origin x="-846" y="234"/>
      </p:cViewPr>
      <p:guideLst>
        <p:guide orient="horz"/>
        <p:guide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 サブタイトルの書式設定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2016/11/17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2016/11/17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2016/11/17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2016/11/17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2016/11/17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2016/11/17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2016/11/17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2016/11/17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2016/11/17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2016/11/17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2016/11/17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t>2016/11/17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kumimoji="1" lang="en-US" altLang="ja-JP" dirty="0" smtClean="0"/>
              <a:t>WF on UL TPC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403648" y="4293096"/>
            <a:ext cx="6400800" cy="1584176"/>
          </a:xfrm>
        </p:spPr>
        <p:txBody>
          <a:bodyPr>
            <a:noAutofit/>
          </a:bodyPr>
          <a:lstStyle/>
          <a:p>
            <a:r>
              <a:rPr lang="en-US" altLang="ja-JP" dirty="0" smtClean="0">
                <a:solidFill>
                  <a:schemeClr val="bg1">
                    <a:lumMod val="50000"/>
                  </a:schemeClr>
                </a:solidFill>
              </a:rPr>
              <a:t>NTT DOCOMO, </a:t>
            </a:r>
            <a:r>
              <a:rPr lang="en-US" altLang="ja-JP" dirty="0" smtClean="0">
                <a:solidFill>
                  <a:schemeClr val="bg1">
                    <a:lumMod val="50000"/>
                  </a:schemeClr>
                </a:solidFill>
              </a:rPr>
              <a:t>CATT, Huawei</a:t>
            </a:r>
            <a:r>
              <a:rPr lang="en-US" altLang="ja-JP" dirty="0" smtClean="0">
                <a:solidFill>
                  <a:schemeClr val="bg1">
                    <a:lumMod val="50000"/>
                  </a:schemeClr>
                </a:solidFill>
              </a:rPr>
              <a:t>,</a:t>
            </a:r>
            <a:r>
              <a:rPr lang="ja-JP" altLang="en-US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altLang="ja-JP" dirty="0" err="1" smtClean="0">
                <a:solidFill>
                  <a:schemeClr val="bg1">
                    <a:lumMod val="50000"/>
                  </a:schemeClr>
                </a:solidFill>
              </a:rPr>
              <a:t>HiSilicon</a:t>
            </a:r>
            <a:r>
              <a:rPr lang="en-US" altLang="ja-JP" dirty="0" smtClean="0">
                <a:solidFill>
                  <a:schemeClr val="bg1">
                    <a:lumMod val="50000"/>
                  </a:schemeClr>
                </a:solidFill>
              </a:rPr>
              <a:t>, Samsung</a:t>
            </a:r>
            <a:endParaRPr kumimoji="1" lang="ja-JP" altLang="en-US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" name="テキスト ボックス 3"/>
          <p:cNvSpPr txBox="1"/>
          <p:nvPr/>
        </p:nvSpPr>
        <p:spPr>
          <a:xfrm>
            <a:off x="251520" y="211724"/>
            <a:ext cx="385842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/>
              <a:t>3GPP TSG RAN WG1 Meeting #87   </a:t>
            </a:r>
            <a:endParaRPr lang="en-US" altLang="ja-JP" dirty="0" smtClean="0"/>
          </a:p>
          <a:p>
            <a:r>
              <a:rPr lang="en-US" altLang="ja-JP" dirty="0" smtClean="0"/>
              <a:t>Reno</a:t>
            </a:r>
            <a:r>
              <a:rPr lang="en-US" altLang="ja-JP" dirty="0"/>
              <a:t>, USA 14th – 18th November </a:t>
            </a:r>
            <a:r>
              <a:rPr lang="en-US" altLang="ja-JP" dirty="0" smtClean="0"/>
              <a:t>2016</a:t>
            </a:r>
          </a:p>
          <a:p>
            <a:r>
              <a:rPr lang="en-US" altLang="ja-JP" dirty="0" smtClean="0"/>
              <a:t>Agenda</a:t>
            </a:r>
            <a:r>
              <a:rPr lang="en-US" altLang="ja-JP" smtClean="0"/>
              <a:t>: 7.1.3.4</a:t>
            </a:r>
            <a:endParaRPr lang="en-US" altLang="ja-JP" dirty="0"/>
          </a:p>
        </p:txBody>
      </p:sp>
      <p:sp>
        <p:nvSpPr>
          <p:cNvPr id="5" name="テキスト ボックス 4"/>
          <p:cNvSpPr txBox="1"/>
          <p:nvPr/>
        </p:nvSpPr>
        <p:spPr>
          <a:xfrm>
            <a:off x="7096746" y="211724"/>
            <a:ext cx="168988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 smtClean="0"/>
              <a:t>R1-1613724</a:t>
            </a:r>
            <a:endParaRPr kumimoji="1"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36495892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/>
          <a:lstStyle/>
          <a:p>
            <a:r>
              <a:rPr kumimoji="1" lang="en-US" altLang="ja-JP" dirty="0" smtClean="0"/>
              <a:t>Proposals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79512" y="1196752"/>
            <a:ext cx="8748464" cy="5256584"/>
          </a:xfrm>
        </p:spPr>
        <p:txBody>
          <a:bodyPr>
            <a:noAutofit/>
          </a:bodyPr>
          <a:lstStyle/>
          <a:p>
            <a:r>
              <a:rPr lang="en-US" altLang="ja-JP" sz="2400" dirty="0" smtClean="0"/>
              <a:t>For NR-PUSCH</a:t>
            </a:r>
            <a:r>
              <a:rPr lang="en-US" altLang="ja-JP" sz="2400" dirty="0"/>
              <a:t> at least targeting </a:t>
            </a:r>
            <a:r>
              <a:rPr lang="en-US" altLang="ja-JP" sz="2400" dirty="0" err="1"/>
              <a:t>eMBB</a:t>
            </a:r>
            <a:r>
              <a:rPr lang="en-US" altLang="ja-JP" sz="2400" dirty="0" smtClean="0"/>
              <a:t>,</a:t>
            </a:r>
          </a:p>
          <a:p>
            <a:pPr lvl="1"/>
            <a:r>
              <a:rPr lang="en-US" altLang="ja-JP" sz="2000" dirty="0" smtClean="0"/>
              <a:t>Open-loop power control based on </a:t>
            </a:r>
            <a:r>
              <a:rPr lang="en-US" altLang="ja-JP" sz="2000" dirty="0" err="1" smtClean="0"/>
              <a:t>pathloss</a:t>
            </a:r>
            <a:r>
              <a:rPr lang="en-US" altLang="ja-JP" sz="2000" dirty="0" smtClean="0"/>
              <a:t> estimate is supported.</a:t>
            </a:r>
          </a:p>
          <a:p>
            <a:pPr lvl="2"/>
            <a:r>
              <a:rPr lang="en-US" altLang="ja-JP" sz="1600" dirty="0" err="1" smtClean="0"/>
              <a:t>Pathloss</a:t>
            </a:r>
            <a:r>
              <a:rPr lang="en-US" altLang="ja-JP" sz="1600" dirty="0" smtClean="0"/>
              <a:t> is estimated using DL RS for measurement</a:t>
            </a:r>
          </a:p>
          <a:p>
            <a:pPr lvl="2"/>
            <a:r>
              <a:rPr lang="en-US" altLang="ja-JP" sz="1600" dirty="0" smtClean="0"/>
              <a:t>Fractional </a:t>
            </a:r>
            <a:r>
              <a:rPr lang="en-US" altLang="ja-JP" sz="1600" dirty="0"/>
              <a:t>power </a:t>
            </a:r>
            <a:r>
              <a:rPr lang="en-US" altLang="ja-JP" sz="1600" dirty="0" smtClean="0"/>
              <a:t>control  </a:t>
            </a:r>
            <a:r>
              <a:rPr lang="en-US" altLang="ja-JP" sz="1600" dirty="0"/>
              <a:t>is </a:t>
            </a:r>
            <a:r>
              <a:rPr lang="en-US" altLang="ja-JP" sz="1600" dirty="0" smtClean="0"/>
              <a:t>supported</a:t>
            </a:r>
          </a:p>
          <a:p>
            <a:pPr lvl="2"/>
            <a:r>
              <a:rPr lang="en-US" altLang="ja-JP" sz="1600" dirty="0" smtClean="0"/>
              <a:t>FFS: Which DL RS(s) for measurement is used (The RS may be </a:t>
            </a:r>
            <a:r>
              <a:rPr lang="en-US" altLang="ja-JP" sz="1600" dirty="0" err="1" smtClean="0"/>
              <a:t>beamformed</a:t>
            </a:r>
            <a:r>
              <a:rPr lang="en-US" altLang="ja-JP" sz="1600" dirty="0" smtClean="0"/>
              <a:t>).</a:t>
            </a:r>
          </a:p>
          <a:p>
            <a:pPr lvl="1"/>
            <a:r>
              <a:rPr lang="en-US" altLang="ja-JP" sz="2000" dirty="0" smtClean="0"/>
              <a:t>Closed-loop power control is supported, which is based on NW signaling.</a:t>
            </a:r>
          </a:p>
          <a:p>
            <a:pPr lvl="2"/>
            <a:r>
              <a:rPr lang="en-US" altLang="ja-JP" sz="1600" dirty="0" smtClean="0"/>
              <a:t>Dynamic UL-power adjustment is considered</a:t>
            </a:r>
          </a:p>
          <a:p>
            <a:r>
              <a:rPr lang="en-US" altLang="ja-JP" sz="2400" dirty="0" smtClean="0"/>
              <a:t>Further study on:</a:t>
            </a:r>
            <a:endParaRPr lang="en-US" altLang="ja-JP" sz="2400" dirty="0"/>
          </a:p>
          <a:p>
            <a:pPr lvl="1"/>
            <a:r>
              <a:rPr lang="en-US" altLang="ja-JP" sz="2000" dirty="0"/>
              <a:t>Numerology specific power control</a:t>
            </a:r>
          </a:p>
          <a:p>
            <a:pPr lvl="2"/>
            <a:r>
              <a:rPr lang="en-US" altLang="ja-JP" sz="1600" dirty="0"/>
              <a:t>e.g. numerology specific power control </a:t>
            </a:r>
            <a:r>
              <a:rPr lang="en-US" altLang="ja-JP" sz="1600" dirty="0" smtClean="0"/>
              <a:t>parameters</a:t>
            </a:r>
            <a:endParaRPr lang="en-US" altLang="ja-JP" sz="2000" dirty="0" smtClean="0"/>
          </a:p>
          <a:p>
            <a:pPr lvl="1"/>
            <a:r>
              <a:rPr lang="en-US" altLang="ja-JP" sz="2000" dirty="0" smtClean="0"/>
              <a:t>Beam </a:t>
            </a:r>
            <a:r>
              <a:rPr lang="en-US" altLang="ja-JP" sz="2000" dirty="0"/>
              <a:t>specific </a:t>
            </a:r>
            <a:r>
              <a:rPr lang="en-US" altLang="ja-JP" sz="2000" dirty="0" smtClean="0"/>
              <a:t>power control parameters</a:t>
            </a:r>
          </a:p>
          <a:p>
            <a:pPr lvl="1"/>
            <a:r>
              <a:rPr lang="en-US" altLang="ja-JP" sz="2000" smtClean="0"/>
              <a:t>Power </a:t>
            </a:r>
            <a:r>
              <a:rPr lang="en-US" altLang="ja-JP" sz="2000" dirty="0"/>
              <a:t>control </a:t>
            </a:r>
            <a:r>
              <a:rPr lang="en-US" altLang="ja-JP" sz="2000" dirty="0" smtClean="0"/>
              <a:t>for other RSs and physical channels</a:t>
            </a:r>
          </a:p>
          <a:p>
            <a:pPr lvl="1"/>
            <a:r>
              <a:rPr lang="en-US" altLang="ja-JP" sz="2000" dirty="0" smtClean="0"/>
              <a:t>Power control for grant free PUSCH if supported</a:t>
            </a:r>
            <a:endParaRPr lang="en-US" altLang="ja-JP" sz="2000" dirty="0"/>
          </a:p>
        </p:txBody>
      </p:sp>
    </p:spTree>
    <p:extLst>
      <p:ext uri="{BB962C8B-B14F-4D97-AF65-F5344CB8AC3E}">
        <p14:creationId xmlns:p14="http://schemas.microsoft.com/office/powerpoint/2010/main" val="400504946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1228</TotalTime>
  <Words>135</Words>
  <Application>Microsoft Office PowerPoint</Application>
  <PresentationFormat>画面に合わせる (4:3)</PresentationFormat>
  <Paragraphs>20</Paragraphs>
  <Slides>2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2</vt:i4>
      </vt:variant>
    </vt:vector>
  </HeadingPairs>
  <TitlesOfParts>
    <vt:vector size="3" baseType="lpstr">
      <vt:lpstr>Office テーマ</vt:lpstr>
      <vt:lpstr>WF on UL TPC</vt:lpstr>
      <vt:lpstr>Proposals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Overview of NR</dc:title>
  <dc:creator>5132603</dc:creator>
  <cp:lastModifiedBy>5649815</cp:lastModifiedBy>
  <cp:revision>99</cp:revision>
  <dcterms:created xsi:type="dcterms:W3CDTF">2016-04-11T23:33:51Z</dcterms:created>
  <dcterms:modified xsi:type="dcterms:W3CDTF">2016-11-18T04:57:19Z</dcterms:modified>
</cp:coreProperties>
</file>