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 management for </a:t>
            </a:r>
            <a:br>
              <a:rPr lang="en-US" altLang="zh-CN" dirty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control and data channel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#87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en-GB" altLang="zh-CN" sz="2000" dirty="0" smtClean="0"/>
              <a:t>R1-1613670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Reno, USA, 14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18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November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7.1.3.3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ASTRI, Intel, </a:t>
            </a:r>
            <a:r>
              <a:rPr lang="en-US" altLang="it-IT" sz="2400" dirty="0" smtClean="0"/>
              <a:t>Samsung, </a:t>
            </a:r>
            <a:r>
              <a:rPr lang="en-US" altLang="zh-TW" sz="2400" dirty="0" smtClean="0"/>
              <a:t>LGE</a:t>
            </a:r>
            <a:endParaRPr lang="en-US" altLang="it-IT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following agreements on control and data channel have been 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Support using same or different beams on control channel and the corresponding data channel transmissions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beam related indication, it has been agreed that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downlink, NR supports beam management with and without beam-related indication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beam-related indication is provided, information pertaining to UE-side beamforming/receiving procedure used for data reception can be indicated </a:t>
            </a:r>
            <a:r>
              <a:rPr lang="en-GB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QCL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other than QCL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>
                <a:latin typeface="Times New Roman" pitchFamily="18" charset="0"/>
                <a:cs typeface="Times New Roman" pitchFamily="18" charset="0"/>
              </a:rPr>
              <a:t>Separate beam selection can be considered for DL control and data channel transmission, due to the following aspects: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>
                <a:latin typeface="Times New Roman" pitchFamily="18" charset="0"/>
                <a:cs typeface="Times New Roman" pitchFamily="18" charset="0"/>
              </a:rPr>
              <a:t>Transmission schemes and their associated beams may be different for each of them due to own purposes for throughput and robustness, etc.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>
                <a:latin typeface="Times New Roman" pitchFamily="18" charset="0"/>
                <a:cs typeface="Times New Roman" pitchFamily="18" charset="0"/>
              </a:rPr>
              <a:t>In a multi-TRP scenario, control channel and data channel can be transmitted from different TRPs.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downlink control channel, NR supports beam management with and without beam-related indication</a:t>
            </a:r>
            <a:endParaRPr lang="en-US" altLang="zh-TW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beam-related indication is provided, information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assisting UE-side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beamforming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for the blind decoding/reception of downlink control channel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implies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QCL assumption between antenna ports for control channel demodulation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RS and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antenna ports for beam management RS w.r.t. spatial parameter for the demodulation of downlink control channel.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details for indication signaling (e.g. DCI, MAC CE, RRC)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DL control and data channels share the same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beam resource pool at least for beam-related indication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 A beam resource pool is a pool of reference signal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resources for beam-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related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indication.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Study separate beam-related indication for DL control and data channel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within the shared beam resource pool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22637</TotalTime>
  <Words>302</Words>
  <Application>Microsoft Office PowerPoint</Application>
  <PresentationFormat>全屏显示(4:3)</PresentationFormat>
  <Paragraphs>26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beam management for  control and data channel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2300</cp:revision>
  <dcterms:created xsi:type="dcterms:W3CDTF">2007-12-19T20:51:45Z</dcterms:created>
  <dcterms:modified xsi:type="dcterms:W3CDTF">2016-11-17T23:17:00Z</dcterms:modified>
</cp:coreProperties>
</file>