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648" r:id="rId1"/>
  </p:sldMasterIdLst>
  <p:notesMasterIdLst>
    <p:notesMasterId r:id="rId4"/>
  </p:notesMasterIdLst>
  <p:sldIdLst>
    <p:sldId id="261" r:id="rId2"/>
    <p:sldId id="271" r:id="rId3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199" autoAdjust="0"/>
    <p:restoredTop sz="92254" autoAdjust="0"/>
  </p:normalViewPr>
  <p:slideViewPr>
    <p:cSldViewPr>
      <p:cViewPr>
        <p:scale>
          <a:sx n="90" d="100"/>
          <a:sy n="90" d="100"/>
        </p:scale>
        <p:origin x="-1722" y="12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58360AE-F73C-42E2-A54F-C49137304E18}" type="datetimeFigureOut">
              <a:rPr lang="zh-CN" altLang="en-US" smtClean="0"/>
              <a:pPr/>
              <a:t>2016/11/17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D16ADCE-CDF0-4C35-8880-ED8937974BF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80213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16ADCE-CDF0-4C35-8880-ED8937974BF8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16ADCE-CDF0-4C35-8880-ED8937974BF8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6DA18E-7B73-455C-8989-B75602CC1F2B}" type="datetimeFigureOut">
              <a:rPr lang="en-US"/>
              <a:pPr>
                <a:defRPr/>
              </a:pPr>
              <a:t>11/17/2016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57BC4C-72C5-425B-8AE5-C715F776EF0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4E4604-F72F-42FD-8FF8-090F5D1E90FD}" type="datetimeFigureOut">
              <a:rPr lang="en-US"/>
              <a:pPr>
                <a:defRPr/>
              </a:pPr>
              <a:t>11/17/2016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3E909F-2551-414B-894F-E47A1EC2147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459F11-6F79-4030-B976-3068B77E041B}" type="datetimeFigureOut">
              <a:rPr lang="en-US"/>
              <a:pPr>
                <a:defRPr/>
              </a:pPr>
              <a:t>11/17/2016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628687-7ED6-4EDC-B561-DE1EA922403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DB51F4-02AB-48C0-B78D-BDA173157076}" type="datetimeFigureOut">
              <a:rPr lang="en-US"/>
              <a:pPr>
                <a:defRPr/>
              </a:pPr>
              <a:t>11/17/2016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52CD9B-6057-4306-A7D2-12F1873C598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D12496-15C8-4E1E-B7FB-8C1ABBC9D00D}" type="datetimeFigureOut">
              <a:rPr lang="en-US"/>
              <a:pPr>
                <a:defRPr/>
              </a:pPr>
              <a:t>11/17/2016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779DE3-032A-4DCB-AD90-26FFCC61593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8273C3-CCDE-4DD3-955D-7171CF4866DE}" type="datetimeFigureOut">
              <a:rPr lang="en-US"/>
              <a:pPr>
                <a:defRPr/>
              </a:pPr>
              <a:t>11/17/2016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589A3C-29D0-4ABC-8697-3F7C25CB60D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E80792-C9AB-4135-B30F-6BFACCC6CB11}" type="datetimeFigureOut">
              <a:rPr lang="en-US"/>
              <a:pPr>
                <a:defRPr/>
              </a:pPr>
              <a:t>11/17/2016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67C58B-B2B6-4B8D-9C16-CB0033B683E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A801E7-3D7C-461E-920D-156B04C3E96E}" type="datetimeFigureOut">
              <a:rPr lang="en-US"/>
              <a:pPr>
                <a:defRPr/>
              </a:pPr>
              <a:t>11/17/2016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444B42-8109-46F9-88D0-D974963432A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2E3199-24E5-4D3B-AC8C-D70493D12C3E}" type="datetimeFigureOut">
              <a:rPr lang="en-US"/>
              <a:pPr>
                <a:defRPr/>
              </a:pPr>
              <a:t>11/17/2016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20B746-0D6A-4921-A38F-E8C757AAB43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542532-EA90-484A-AFE8-A82CE8912EC4}" type="datetimeFigureOut">
              <a:rPr lang="en-US"/>
              <a:pPr>
                <a:defRPr/>
              </a:pPr>
              <a:t>11/17/2016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246952-A4AF-4131-AAFD-02FC46B0221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0A6884-B181-4739-B22D-7DEA816DCA52}" type="datetimeFigureOut">
              <a:rPr lang="en-US"/>
              <a:pPr>
                <a:defRPr/>
              </a:pPr>
              <a:t>11/17/2016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B3C1A5-2CE9-4F22-8199-9681CCDF5D9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 smtClean="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4AD3B605-15EE-434B-9F5F-10512107BE6C}" type="datetimeFigureOut">
              <a:rPr lang="en-US"/>
              <a:pPr>
                <a:defRPr/>
              </a:pPr>
              <a:t>11/17/2016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 smtClean="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 smtClean="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D08CD710-F694-4ED1-8A22-AF60297DC63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ctrTitle"/>
          </p:nvPr>
        </p:nvSpPr>
        <p:spPr>
          <a:xfrm>
            <a:off x="533400" y="2133600"/>
            <a:ext cx="8153400" cy="1470025"/>
          </a:xfrm>
        </p:spPr>
        <p:txBody>
          <a:bodyPr/>
          <a:lstStyle/>
          <a:p>
            <a:pPr eaLnBrk="1" hangingPunct="1"/>
            <a:r>
              <a:rPr lang="en-US" altLang="en-US" dirty="0" smtClean="0">
                <a:latin typeface="Calibri" pitchFamily="34" charset="0"/>
                <a:cs typeface="Calibri" pitchFamily="34" charset="0"/>
              </a:rPr>
              <a:t>WF on </a:t>
            </a:r>
            <a:r>
              <a:rPr lang="en-US" altLang="en-US" dirty="0" smtClean="0">
                <a:latin typeface="Calibri" pitchFamily="34" charset="0"/>
                <a:cs typeface="Calibri" pitchFamily="34" charset="0"/>
              </a:rPr>
              <a:t>random </a:t>
            </a:r>
            <a:r>
              <a:rPr lang="en-US" altLang="en-US" dirty="0" smtClean="0">
                <a:latin typeface="Calibri" pitchFamily="34" charset="0"/>
                <a:cs typeface="Calibri" pitchFamily="34" charset="0"/>
              </a:rPr>
              <a:t>selection by P-UE</a:t>
            </a:r>
            <a:endParaRPr lang="en-US" dirty="0" smtClean="0"/>
          </a:p>
        </p:txBody>
      </p:sp>
      <p:sp>
        <p:nvSpPr>
          <p:cNvPr id="2051" name="Subtitle 2"/>
          <p:cNvSpPr>
            <a:spLocks noGrp="1"/>
          </p:cNvSpPr>
          <p:nvPr>
            <p:ph type="subTitle" idx="1"/>
          </p:nvPr>
        </p:nvSpPr>
        <p:spPr>
          <a:xfrm>
            <a:off x="1295400" y="4038600"/>
            <a:ext cx="6400800" cy="1752600"/>
          </a:xfrm>
        </p:spPr>
        <p:txBody>
          <a:bodyPr/>
          <a:lstStyle/>
          <a:p>
            <a:pPr eaLnBrk="1" hangingPunct="1"/>
            <a:r>
              <a:rPr lang="en-US" dirty="0" smtClean="0">
                <a:solidFill>
                  <a:srgbClr val="898989"/>
                </a:solidFill>
              </a:rPr>
              <a:t>LG Electronics, </a:t>
            </a:r>
            <a:r>
              <a:rPr lang="en-US" dirty="0" smtClean="0">
                <a:solidFill>
                  <a:srgbClr val="898989"/>
                </a:solidFill>
              </a:rPr>
              <a:t>Samsung</a:t>
            </a:r>
            <a:endParaRPr lang="en-US" dirty="0" smtClean="0">
              <a:solidFill>
                <a:srgbClr val="898989"/>
              </a:solidFill>
            </a:endParaRPr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228600" y="228600"/>
            <a:ext cx="8686800" cy="13480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n-US" altLang="ko-KR" sz="2400" b="1" dirty="0" smtClean="0"/>
              <a:t>3GPP TSG RAN WG1 Meeting #87</a:t>
            </a:r>
            <a:r>
              <a:rPr lang="en-GB" altLang="ko-KR" sz="2400" b="1" dirty="0" smtClean="0">
                <a:cs typeface="Times New Roman" pitchFamily="18" charset="0"/>
              </a:rPr>
              <a:t>				</a:t>
            </a:r>
            <a:endParaRPr lang="en-US" altLang="ko-KR" sz="2400" b="1" dirty="0" smtClean="0">
              <a:cs typeface="Times New Roman" pitchFamily="18" charset="0"/>
            </a:endParaRPr>
          </a:p>
          <a:p>
            <a:pPr>
              <a:buNone/>
            </a:pPr>
            <a:r>
              <a:rPr lang="en-US" altLang="ko-KR" sz="2400" b="1" dirty="0" smtClean="0"/>
              <a:t>Reno, US 14</a:t>
            </a:r>
            <a:r>
              <a:rPr lang="en-US" altLang="ko-KR" sz="2400" b="1" baseline="30000" dirty="0" smtClean="0"/>
              <a:t>th</a:t>
            </a:r>
            <a:r>
              <a:rPr lang="en-US" altLang="ko-KR" sz="2400" b="1" dirty="0" smtClean="0"/>
              <a:t> - 18</a:t>
            </a:r>
            <a:r>
              <a:rPr lang="en-US" altLang="ko-KR" sz="2400" b="1" baseline="30000" dirty="0" smtClean="0"/>
              <a:t>th</a:t>
            </a:r>
            <a:r>
              <a:rPr lang="en-US" altLang="ko-KR" sz="2400" b="1" dirty="0" smtClean="0"/>
              <a:t> November 2016</a:t>
            </a:r>
          </a:p>
          <a:p>
            <a:pPr>
              <a:buNone/>
            </a:pPr>
            <a:r>
              <a:rPr lang="en-US" altLang="ko-KR" sz="2400" b="1" dirty="0" smtClean="0"/>
              <a:t>Agenda item: </a:t>
            </a:r>
            <a:r>
              <a:rPr lang="en-US" altLang="zh-CN" sz="2400" b="1" dirty="0" smtClean="0"/>
              <a:t>6.2.1.2.1</a:t>
            </a:r>
            <a:endParaRPr lang="zh-CN" altLang="zh-CN" sz="2400" dirty="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391400" y="228600"/>
            <a:ext cx="14542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R1-1613664</a:t>
            </a:r>
            <a:endParaRPr lang="zh-CN" alt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>
          <a:xfrm>
            <a:off x="381000" y="0"/>
            <a:ext cx="8229600" cy="1143000"/>
          </a:xfrm>
        </p:spPr>
        <p:txBody>
          <a:bodyPr/>
          <a:lstStyle/>
          <a:p>
            <a:r>
              <a:rPr lang="en-US" sz="3600" dirty="0" smtClean="0"/>
              <a:t>Proposals</a:t>
            </a:r>
          </a:p>
        </p:txBody>
      </p:sp>
      <p:sp>
        <p:nvSpPr>
          <p:cNvPr id="4099" name="Content Placeholder 2"/>
          <p:cNvSpPr>
            <a:spLocks noGrp="1"/>
          </p:cNvSpPr>
          <p:nvPr>
            <p:ph idx="1"/>
          </p:nvPr>
        </p:nvSpPr>
        <p:spPr>
          <a:xfrm>
            <a:off x="304800" y="990600"/>
            <a:ext cx="8534400" cy="5181600"/>
          </a:xfrm>
        </p:spPr>
        <p:txBody>
          <a:bodyPr/>
          <a:lstStyle/>
          <a:p>
            <a:pPr lvl="0"/>
            <a:r>
              <a:rPr lang="en-US" altLang="ko-KR" sz="2400" dirty="0"/>
              <a:t>P-UE performing random selection </a:t>
            </a:r>
            <a:r>
              <a:rPr lang="en-US" altLang="ko-KR" sz="2400" dirty="0" smtClean="0"/>
              <a:t>on a resource pool dedicated to P-UE does </a:t>
            </a:r>
            <a:r>
              <a:rPr lang="en-US" altLang="ko-KR" sz="2400" dirty="0"/>
              <a:t>not use resource reservation, i.e., resource is randomly selected in every TB transmission.</a:t>
            </a:r>
            <a:endParaRPr lang="ko-KR" altLang="ko-KR" sz="2400" dirty="0"/>
          </a:p>
        </p:txBody>
      </p:sp>
    </p:spTree>
    <p:extLst>
      <p:ext uri="{BB962C8B-B14F-4D97-AF65-F5344CB8AC3E}">
        <p14:creationId xmlns:p14="http://schemas.microsoft.com/office/powerpoint/2010/main" val="365451066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7208</TotalTime>
  <Words>49</Words>
  <Application>Microsoft Office PowerPoint</Application>
  <PresentationFormat>화면 슬라이드 쇼(4:3)</PresentationFormat>
  <Paragraphs>10</Paragraphs>
  <Slides>2</Slides>
  <Notes>2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2</vt:i4>
      </vt:variant>
    </vt:vector>
  </HeadingPairs>
  <TitlesOfParts>
    <vt:vector size="3" baseType="lpstr">
      <vt:lpstr>Office Theme</vt:lpstr>
      <vt:lpstr>WF on random selection by P-UE</vt:lpstr>
      <vt:lpstr>Proposals</vt:lpstr>
    </vt:vector>
  </TitlesOfParts>
  <Company>Huawei Technologies Co.,Ltd.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DMRS pattern</dc:title>
  <dc:creator>P73999</dc:creator>
  <cp:lastModifiedBy>Hyukjin Chae</cp:lastModifiedBy>
  <cp:revision>220</cp:revision>
  <dcterms:created xsi:type="dcterms:W3CDTF">2016-02-10T21:48:49Z</dcterms:created>
  <dcterms:modified xsi:type="dcterms:W3CDTF">2016-11-17T23:37:18Z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(3)aOcXoTR00eXTrv9imk9BZaIep9N85CpBRcXP1y4SKFtIS83jwwwtUjKDbRd6EV8V0fxkuQ9p
Eus3Sq+XT8yZCzp85B/zR2Nlc7wBk6cPnvJkCRJ+7HKN6bCcJYqde21u2ic8gK02XZ9MI2HH
W2AxfO0H+ZZ7RhIBdZCnIIO7esZCRQUoXeO7W4dbEpk0cVbhkt+rjbcyVHNWZ8mGBfLnoW8B
Czv8y0HQTjOa7xmF4b</vt:lpwstr>
  </property>
  <property fmtid="{D5CDD505-2E9C-101B-9397-08002B2CF9AE}" pid="3" name="_2015_ms_pID_7253431">
    <vt:lpwstr>HZcGqaww8UiNnWKf0LTaV7AzkECXYy3Cqd1r2ZFRkqw9lsMs5CWCEt
c5pFpZb+FDqoNCZ6b5jBwYdQm6JFBVlVS6YmIDslB4msQQU7REED319aK+FOSLr8ikZ3kOP/
jbW/vmzSKgKxQ/gOTizyH/NWEdRBd6O/WzBYIaiAMuWohRQ2JT7Uf3EvQWqOOnrxeFqEDhnI
+9EEFLW4wE4+TLluPrj6lHrlOIFycXQekfKi</vt:lpwstr>
  </property>
  <property fmtid="{D5CDD505-2E9C-101B-9397-08002B2CF9AE}" pid="4" name="_2015_ms_pID_7253432">
    <vt:lpwstr>hhO7bidGU+978oFcHf61tpES30C6ZSHcFSys
q3Ya7AUvFbTVQAFxwKXJnxHKyM/Dow==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1477542083</vt:lpwstr>
  </property>
</Properties>
</file>