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WF - </a:t>
            </a:r>
            <a:r>
              <a:rPr lang="en-US" altLang="ja-JP" sz="4400" smtClean="0">
                <a:latin typeface="Calibri" pitchFamily="34" charset="0"/>
              </a:rPr>
              <a:t>Outcome from </a:t>
            </a:r>
            <a:r>
              <a:rPr lang="en-US" altLang="ja-JP" sz="4400" dirty="0" smtClean="0">
                <a:latin typeface="Calibri" pitchFamily="34" charset="0"/>
              </a:rPr>
              <a:t>offline discussion about mini slots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ZTE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ZTE Microelectronics, Intel, </a:t>
            </a:r>
            <a:r>
              <a:rPr lang="en-US" altLang="ko-KR" sz="2400" dirty="0" err="1" smtClean="0"/>
              <a:t>Interdigital</a:t>
            </a:r>
            <a:r>
              <a:rPr lang="en-US" altLang="ko-KR" sz="2400" dirty="0" smtClean="0"/>
              <a:t>, Ericsson, Motorola, Nokia, ASB, Samsung, Panasonic, LGE, </a:t>
            </a:r>
            <a:r>
              <a:rPr lang="en-US" altLang="ko-KR" sz="2400" dirty="0" err="1" smtClean="0"/>
              <a:t>Huawei</a:t>
            </a:r>
            <a:r>
              <a:rPr lang="en-US" altLang="ko-KR" sz="2400" dirty="0" smtClean="0"/>
              <a:t>, Hi Silicon, CATT, </a:t>
            </a:r>
            <a:r>
              <a:rPr lang="en-US" altLang="ko-KR" sz="2400" dirty="0" err="1" smtClean="0"/>
              <a:t>Docomo</a:t>
            </a:r>
            <a:r>
              <a:rPr lang="en-US" altLang="ko-KR" sz="2400" dirty="0" smtClean="0"/>
              <a:t> , [Qualcomm]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smtClean="0"/>
              <a:t>R1-1613630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Mini-slots have the following lengths</a:t>
            </a:r>
            <a:endParaRPr lang="sv-SE" dirty="0" smtClean="0"/>
          </a:p>
          <a:p>
            <a:pPr lvl="2"/>
            <a:r>
              <a:rPr lang="en-US" dirty="0" smtClean="0"/>
              <a:t>At least above 6 GHz, mini-slot with length 1 symbol supported</a:t>
            </a:r>
            <a:endParaRPr lang="sv-SE" dirty="0" smtClean="0"/>
          </a:p>
          <a:p>
            <a:pPr lvl="3"/>
            <a:r>
              <a:rPr lang="en-US" dirty="0" smtClean="0"/>
              <a:t>FFS below 6 GHz including unlicensed band</a:t>
            </a:r>
            <a:endParaRPr lang="sv-SE" dirty="0" smtClean="0"/>
          </a:p>
          <a:p>
            <a:pPr lvl="3"/>
            <a:r>
              <a:rPr lang="en-US" dirty="0" smtClean="0"/>
              <a:t>FFS for URLLC use case regardless frequency band</a:t>
            </a:r>
            <a:endParaRPr lang="sv-SE" dirty="0" smtClean="0"/>
          </a:p>
          <a:p>
            <a:pPr lvl="2"/>
            <a:r>
              <a:rPr lang="en-US" dirty="0" smtClean="0"/>
              <a:t>FFS whether DL control can be supported within one mini-slot of length 1 </a:t>
            </a:r>
            <a:endParaRPr lang="sv-SE" dirty="0" smtClean="0"/>
          </a:p>
          <a:p>
            <a:pPr lvl="2"/>
            <a:r>
              <a:rPr lang="en-US" dirty="0" smtClean="0"/>
              <a:t>Lengths from 2 to slot length -1</a:t>
            </a:r>
            <a:endParaRPr lang="sv-SE" dirty="0" smtClean="0"/>
          </a:p>
          <a:p>
            <a:pPr lvl="3"/>
            <a:r>
              <a:rPr lang="en-US" dirty="0" smtClean="0"/>
              <a:t>FFS on restrictions of mini-slot length based on restrictions on starting position </a:t>
            </a:r>
            <a:endParaRPr lang="sv-SE" dirty="0" smtClean="0"/>
          </a:p>
          <a:p>
            <a:pPr lvl="3"/>
            <a:r>
              <a:rPr lang="en-US" dirty="0" smtClean="0"/>
              <a:t>For URLLC, 2 is supported, FFS other values </a:t>
            </a:r>
            <a:endParaRPr lang="sv-SE" dirty="0" smtClean="0"/>
          </a:p>
          <a:p>
            <a:pPr lvl="2"/>
            <a:r>
              <a:rPr lang="en-US" dirty="0" smtClean="0"/>
              <a:t>Note: Some UEs targeting certain use cases may not support all mini-slot lengths and all starting positions</a:t>
            </a:r>
            <a:endParaRPr lang="sv-SE" dirty="0" smtClean="0"/>
          </a:p>
          <a:p>
            <a:pPr lvl="2"/>
            <a:r>
              <a:rPr lang="en-US" dirty="0" smtClean="0"/>
              <a:t>Can start at any OFDM symbol, at least above 6 GHz</a:t>
            </a:r>
            <a:endParaRPr lang="sv-SE" dirty="0" smtClean="0"/>
          </a:p>
          <a:p>
            <a:pPr lvl="3"/>
            <a:r>
              <a:rPr lang="en-US" dirty="0" smtClean="0"/>
              <a:t>FFS below 6 GHz including unlicensed band</a:t>
            </a:r>
            <a:endParaRPr lang="sv-SE" dirty="0" smtClean="0"/>
          </a:p>
          <a:p>
            <a:pPr lvl="3"/>
            <a:r>
              <a:rPr lang="en-US" dirty="0" smtClean="0"/>
              <a:t>FFS for URLLC use case regardless frequency band</a:t>
            </a:r>
            <a:endParaRPr lang="sv-SE" dirty="0" smtClean="0"/>
          </a:p>
          <a:p>
            <a:pPr lvl="2"/>
            <a:r>
              <a:rPr lang="en-US" dirty="0" smtClean="0"/>
              <a:t>A mini-slot contains DMRS at position(s) relative to the start of the mini-slot </a:t>
            </a:r>
            <a:endParaRPr lang="sv-SE" dirty="0" smtClean="0"/>
          </a:p>
          <a:p>
            <a:endParaRPr lang="sv-SE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9527</TotalTime>
  <Words>198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104</cp:revision>
  <dcterms:created xsi:type="dcterms:W3CDTF">2016-11-08T17:24:44Z</dcterms:created>
  <dcterms:modified xsi:type="dcterms:W3CDTF">2016-11-17T17:11:04Z</dcterms:modified>
</cp:coreProperties>
</file>