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6" r:id="rId4"/>
    <p:sldId id="27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37" autoAdjust="0"/>
  </p:normalViewPr>
  <p:slideViewPr>
    <p:cSldViewPr>
      <p:cViewPr varScale="1">
        <p:scale>
          <a:sx n="75" d="100"/>
          <a:sy n="75" d="100"/>
        </p:scale>
        <p:origin x="93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WF on Signaling Design for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CMCC, III, ITRI, Huawei, 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HiSilicon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R1-1613616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#87</a:t>
            </a:r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For DCI format 2B or </a:t>
            </a:r>
            <a:r>
              <a:rPr lang="en-US" sz="2000" i="1" dirty="0" smtClean="0"/>
              <a:t>Rel-13-DMRS-table</a:t>
            </a:r>
            <a:r>
              <a:rPr lang="en-US" sz="2000" dirty="0" smtClean="0"/>
              <a:t> not configured or </a:t>
            </a:r>
            <a:r>
              <a:rPr lang="en-US" sz="2000" i="1" dirty="0" smtClean="0"/>
              <a:t>Rel-13-DMRS-table</a:t>
            </a:r>
            <a:r>
              <a:rPr lang="en-US" sz="2000" dirty="0" smtClean="0"/>
              <a:t>=0</a:t>
            </a:r>
          </a:p>
          <a:p>
            <a:pPr lvl="1"/>
            <a:r>
              <a:rPr lang="en-US" sz="1800" dirty="0" smtClean="0"/>
              <a:t>UE expects </a:t>
            </a:r>
            <a:r>
              <a:rPr lang="en-US" sz="1800" dirty="0" err="1"/>
              <a:t>k</a:t>
            </a:r>
            <a:r>
              <a:rPr lang="en-US" sz="1800" dirty="0" err="1" smtClean="0"/>
              <a:t>_max</a:t>
            </a:r>
            <a:r>
              <a:rPr lang="en-US" sz="1800" dirty="0" smtClean="0"/>
              <a:t> = 1 in this case</a:t>
            </a:r>
          </a:p>
          <a:p>
            <a:pPr lvl="1"/>
            <a:r>
              <a:rPr lang="en-US" sz="1800" dirty="0" smtClean="0"/>
              <a:t>2 bits are added to carry assistance information for predefined antenna port of interfering layer provided in Table 1</a:t>
            </a:r>
          </a:p>
          <a:p>
            <a:pPr lvl="2"/>
            <a:r>
              <a:rPr lang="en-US" sz="1400" dirty="0" smtClean="0"/>
              <a:t>00: No assistance information</a:t>
            </a:r>
          </a:p>
          <a:p>
            <a:pPr lvl="2"/>
            <a:r>
              <a:rPr lang="en-US" sz="1400" dirty="0" smtClean="0"/>
              <a:t>01: MUST interference is present with QPSK</a:t>
            </a:r>
          </a:p>
          <a:p>
            <a:pPr lvl="2"/>
            <a:r>
              <a:rPr lang="en-US" sz="1400" dirty="0" smtClean="0"/>
              <a:t>10: MUST interference is present with 16QAM</a:t>
            </a:r>
          </a:p>
          <a:p>
            <a:pPr lvl="2"/>
            <a:r>
              <a:rPr lang="en-US" sz="1400" dirty="0" smtClean="0"/>
              <a:t>11: MUST interference is present with 64QAM</a:t>
            </a:r>
          </a:p>
          <a:p>
            <a:pPr lvl="2"/>
            <a:endParaRPr lang="en-US" sz="1500" dirty="0" smtClean="0"/>
          </a:p>
          <a:p>
            <a:pPr lvl="2"/>
            <a:endParaRPr lang="en-US" sz="1500" dirty="0" smtClean="0"/>
          </a:p>
          <a:p>
            <a:pPr lvl="2"/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For DCI formats 2C and </a:t>
            </a:r>
            <a:r>
              <a:rPr lang="en-US" sz="2000" dirty="0"/>
              <a:t>2D and </a:t>
            </a:r>
            <a:r>
              <a:rPr lang="en-US" sz="2000" i="1" dirty="0" smtClean="0"/>
              <a:t>Rel-13-DMRS-table</a:t>
            </a:r>
            <a:r>
              <a:rPr lang="en-US" sz="2000" dirty="0" smtClean="0"/>
              <a:t>=1</a:t>
            </a:r>
          </a:p>
          <a:p>
            <a:pPr lvl="1"/>
            <a:r>
              <a:rPr lang="en-US" sz="1800" dirty="0"/>
              <a:t>When </a:t>
            </a:r>
            <a:r>
              <a:rPr lang="en-US" sz="1800" dirty="0" err="1" smtClean="0"/>
              <a:t>k_max</a:t>
            </a:r>
            <a:r>
              <a:rPr lang="en-US" sz="1800" dirty="0" smtClean="0"/>
              <a:t>=1</a:t>
            </a:r>
            <a:r>
              <a:rPr lang="en-US" sz="1800" dirty="0"/>
              <a:t>, </a:t>
            </a:r>
            <a:r>
              <a:rPr lang="en-US" sz="1800" dirty="0" smtClean="0"/>
              <a:t>total 4 </a:t>
            </a:r>
            <a:r>
              <a:rPr lang="en-US" sz="1800" dirty="0"/>
              <a:t>bits are added to carry assistance information</a:t>
            </a:r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</a:t>
            </a:r>
            <a:r>
              <a:rPr lang="en-US" sz="1400" dirty="0" smtClean="0"/>
              <a:t>(denoted as B) with the message provided in Table 2</a:t>
            </a:r>
            <a:endParaRPr lang="en-US" sz="1400" dirty="0"/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for MOD of the single interfering </a:t>
            </a:r>
            <a:r>
              <a:rPr lang="en-US" sz="1400" dirty="0" smtClean="0"/>
              <a:t>layer</a:t>
            </a:r>
          </a:p>
          <a:p>
            <a:pPr lvl="3"/>
            <a:r>
              <a:rPr lang="en-US" sz="1300" dirty="0"/>
              <a:t>00: </a:t>
            </a:r>
            <a:r>
              <a:rPr lang="en-US" sz="1300" dirty="0" smtClean="0"/>
              <a:t>QPSK</a:t>
            </a:r>
            <a:endParaRPr lang="en-US" sz="1300" dirty="0"/>
          </a:p>
          <a:p>
            <a:pPr lvl="3"/>
            <a:r>
              <a:rPr lang="en-US" sz="1300" dirty="0"/>
              <a:t>01: </a:t>
            </a:r>
            <a:r>
              <a:rPr lang="en-US" sz="1300" dirty="0" smtClean="0"/>
              <a:t>16QAM</a:t>
            </a:r>
            <a:endParaRPr lang="en-US" sz="1300" dirty="0"/>
          </a:p>
          <a:p>
            <a:pPr lvl="3"/>
            <a:r>
              <a:rPr lang="en-US" sz="1300" dirty="0"/>
              <a:t>10: </a:t>
            </a:r>
            <a:r>
              <a:rPr lang="en-US" sz="1300" dirty="0" smtClean="0"/>
              <a:t>64QAM</a:t>
            </a:r>
            <a:endParaRPr lang="en-US" sz="1300" dirty="0"/>
          </a:p>
          <a:p>
            <a:pPr lvl="3"/>
            <a:r>
              <a:rPr lang="en-US" sz="1300" dirty="0"/>
              <a:t>11: </a:t>
            </a:r>
            <a:r>
              <a:rPr lang="en-US" sz="1300" dirty="0" smtClean="0"/>
              <a:t>256QAM</a:t>
            </a:r>
            <a:endParaRPr lang="en-US" sz="1300" dirty="0"/>
          </a:p>
          <a:p>
            <a:pPr lvl="1"/>
            <a:r>
              <a:rPr lang="en-US" sz="1800" dirty="0" smtClean="0"/>
              <a:t>When </a:t>
            </a:r>
            <a:r>
              <a:rPr lang="en-US" sz="1800" dirty="0" err="1" smtClean="0"/>
              <a:t>k_max</a:t>
            </a:r>
            <a:r>
              <a:rPr lang="en-US" sz="1800" dirty="0" smtClean="0"/>
              <a:t>=3, total 7 bits are added to carry assistance </a:t>
            </a:r>
            <a:r>
              <a:rPr lang="en-US" sz="1800" dirty="0"/>
              <a:t>information for predefined </a:t>
            </a:r>
            <a:r>
              <a:rPr lang="en-US" sz="1800" dirty="0" smtClean="0"/>
              <a:t>ordered antenna ports of interfering layers </a:t>
            </a:r>
            <a:r>
              <a:rPr lang="en-US" sz="1800" dirty="0"/>
              <a:t>provided in Table </a:t>
            </a:r>
            <a:r>
              <a:rPr lang="en-US" sz="1800" dirty="0" smtClean="0"/>
              <a:t>3</a:t>
            </a:r>
          </a:p>
          <a:p>
            <a:pPr lvl="2"/>
            <a:r>
              <a:rPr lang="en-US" sz="1600" dirty="0"/>
              <a:t>The assistance information for each port is represented with 5 states</a:t>
            </a:r>
          </a:p>
          <a:p>
            <a:pPr lvl="3"/>
            <a:r>
              <a:rPr lang="en-US" sz="1200" dirty="0" smtClean="0"/>
              <a:t>State </a:t>
            </a:r>
            <a:r>
              <a:rPr lang="en-US" sz="1200" dirty="0"/>
              <a:t>1: no assistance information</a:t>
            </a:r>
          </a:p>
          <a:p>
            <a:pPr lvl="3"/>
            <a:r>
              <a:rPr lang="en-US" sz="1200" dirty="0" smtClean="0"/>
              <a:t>State </a:t>
            </a:r>
            <a:r>
              <a:rPr lang="en-US" sz="1200" dirty="0"/>
              <a:t>2: interference present with QPSK</a:t>
            </a:r>
          </a:p>
          <a:p>
            <a:pPr lvl="3"/>
            <a:r>
              <a:rPr lang="en-US" sz="1200" dirty="0" smtClean="0"/>
              <a:t>State 3: </a:t>
            </a:r>
            <a:r>
              <a:rPr lang="en-US" sz="1200" dirty="0"/>
              <a:t>interference present with 16QAM</a:t>
            </a:r>
          </a:p>
          <a:p>
            <a:pPr lvl="3"/>
            <a:r>
              <a:rPr lang="en-US" sz="1200" dirty="0" smtClean="0"/>
              <a:t>State 4: </a:t>
            </a:r>
            <a:r>
              <a:rPr lang="en-US" sz="1200" dirty="0"/>
              <a:t>interference present with 64QAM</a:t>
            </a:r>
          </a:p>
          <a:p>
            <a:pPr lvl="3"/>
            <a:r>
              <a:rPr lang="en-US" sz="1200" dirty="0" smtClean="0"/>
              <a:t>State 5: </a:t>
            </a:r>
            <a:r>
              <a:rPr lang="en-US" sz="1200" dirty="0"/>
              <a:t>interference present with 256QAM</a:t>
            </a:r>
          </a:p>
          <a:p>
            <a:pPr lvl="2"/>
            <a:r>
              <a:rPr lang="en-US" sz="1600" dirty="0"/>
              <a:t>Total 125 states are required </a:t>
            </a:r>
            <a:r>
              <a:rPr lang="en-US" sz="1600" dirty="0" smtClean="0"/>
              <a:t>when number </a:t>
            </a:r>
            <a:r>
              <a:rPr lang="en-US" sz="1600" dirty="0"/>
              <a:t>of layers of desired </a:t>
            </a:r>
            <a:r>
              <a:rPr lang="en-US" sz="1600" dirty="0" smtClean="0"/>
              <a:t>signal=1 </a:t>
            </a:r>
            <a:r>
              <a:rPr lang="en-US" sz="1600" dirty="0"/>
              <a:t>and OCC </a:t>
            </a:r>
            <a:r>
              <a:rPr lang="en-US" sz="1600" dirty="0" smtClean="0"/>
              <a:t>length=4</a:t>
            </a:r>
            <a:endParaRPr lang="en-US" sz="1600" dirty="0"/>
          </a:p>
          <a:p>
            <a:pPr lvl="2"/>
            <a:r>
              <a:rPr lang="en-US" sz="1600" dirty="0" smtClean="0"/>
              <a:t>Total </a:t>
            </a:r>
            <a:r>
              <a:rPr lang="en-US" sz="1600" dirty="0"/>
              <a:t>25 states are required when number of layers of desired </a:t>
            </a:r>
            <a:r>
              <a:rPr lang="en-US" sz="1600" dirty="0" smtClean="0"/>
              <a:t>signal=2 </a:t>
            </a:r>
            <a:r>
              <a:rPr lang="en-US" sz="1600" dirty="0"/>
              <a:t>and OCC length=4</a:t>
            </a:r>
            <a:endParaRPr lang="en-US" sz="1600" dirty="0" smtClean="0"/>
          </a:p>
          <a:p>
            <a:pPr lvl="2"/>
            <a:r>
              <a:rPr lang="en-US" sz="1600" dirty="0" smtClean="0"/>
              <a:t>Total </a:t>
            </a:r>
            <a:r>
              <a:rPr lang="en-US" sz="1600" dirty="0"/>
              <a:t>5 states are required when number of layers of desired signal=1 and OCC </a:t>
            </a:r>
            <a:r>
              <a:rPr lang="en-US" sz="1600" dirty="0" smtClean="0"/>
              <a:t>length=2</a:t>
            </a:r>
          </a:p>
          <a:p>
            <a:pPr lvl="2"/>
            <a:r>
              <a:rPr lang="en-US" sz="1600" dirty="0" smtClean="0"/>
              <a:t>7 </a:t>
            </a:r>
            <a:r>
              <a:rPr lang="en-US" sz="1600" dirty="0" smtClean="0"/>
              <a:t>bits </a:t>
            </a:r>
            <a:r>
              <a:rPr lang="en-US" sz="1600" dirty="0" smtClean="0"/>
              <a:t>are required for assistance information</a:t>
            </a:r>
            <a:endParaRPr lang="en-US" sz="1600" dirty="0"/>
          </a:p>
          <a:p>
            <a:pPr lvl="2"/>
            <a:endParaRPr lang="en-US" sz="1500" dirty="0" smtClean="0"/>
          </a:p>
          <a:p>
            <a:pPr lvl="2"/>
            <a:endParaRPr lang="en-US" sz="1500" dirty="0" smtClean="0"/>
          </a:p>
          <a:p>
            <a:pPr lvl="2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10465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426902"/>
              </p:ext>
            </p:extLst>
          </p:nvPr>
        </p:nvGraphicFramePr>
        <p:xfrm>
          <a:off x="609600" y="320040"/>
          <a:ext cx="32766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76400"/>
              </a:tblGrid>
              <a:tr h="32302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1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91683"/>
              </p:ext>
            </p:extLst>
          </p:nvPr>
        </p:nvGraphicFramePr>
        <p:xfrm>
          <a:off x="4267200" y="304800"/>
          <a:ext cx="434340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307"/>
                <a:gridCol w="1169893"/>
                <a:gridCol w="660400"/>
                <a:gridCol w="660400"/>
                <a:gridCol w="660400"/>
              </a:tblGrid>
              <a:tr h="32302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2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080">
                <a:tc row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Note: when B=00, UE ignores the assistance information of MOD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529694"/>
              </p:ext>
            </p:extLst>
          </p:nvPr>
        </p:nvGraphicFramePr>
        <p:xfrm>
          <a:off x="609600" y="3429000"/>
          <a:ext cx="800100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279400"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3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92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signal=1 and OCC length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=2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signal=1 and OCC length=4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signal=2 and OCC length=4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436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ports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8, 11, 13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 gridSpan="2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7, 8, 11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6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3647</TotalTime>
  <Words>441</Words>
  <Application>Microsoft Office PowerPoint</Application>
  <PresentationFormat>On-screen Show (4:3)</PresentationFormat>
  <Paragraphs>94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新細明體</vt:lpstr>
      <vt:lpstr>Arial</vt:lpstr>
      <vt:lpstr>Calibri</vt:lpstr>
      <vt:lpstr>Office Theme</vt:lpstr>
      <vt:lpstr>WF on Signaling Design for MUST Case 3</vt:lpstr>
      <vt:lpstr>Proposals</vt:lpstr>
      <vt:lpstr>Proposals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279</cp:revision>
  <dcterms:created xsi:type="dcterms:W3CDTF">2006-08-16T00:00:00Z</dcterms:created>
  <dcterms:modified xsi:type="dcterms:W3CDTF">2016-11-17T15:37:32Z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