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82" r:id="rId4"/>
    <p:sldId id="281" r:id="rId5"/>
    <p:sldId id="28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4" d="100"/>
          <a:sy n="74" d="100"/>
        </p:scale>
        <p:origin x="171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11/17/2016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Reduced Control Overhead for Multicast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Nokia, Alcatel-Lucent Shanghai Bell, Qualcomm, [], []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953436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sz="1800" dirty="0"/>
              <a:t>R1-1613615</a:t>
            </a:r>
            <a:endParaRPr lang="en-US" altLang="en-US" sz="1800" b="1" dirty="0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79512" y="217765"/>
            <a:ext cx="513968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#87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USA, 14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-18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November 2016</a:t>
            </a: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/>
              <a:t>6.2.4.1.1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280920" cy="540060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200" dirty="0"/>
              <a:t>In RAN2#95-Bis, the following working assumptions were agreed :</a:t>
            </a:r>
          </a:p>
          <a:p>
            <a:pPr marL="0" indent="0">
              <a:buNone/>
            </a:pPr>
            <a:endParaRPr lang="en-US" sz="2200" dirty="0"/>
          </a:p>
          <a:p>
            <a:pPr marL="400050" lvl="1" indent="0">
              <a:buNone/>
            </a:pPr>
            <a:r>
              <a:rPr lang="en-US" sz="1800" dirty="0"/>
              <a:t>Agreements on RRC configuration</a:t>
            </a:r>
          </a:p>
          <a:p>
            <a:pPr lvl="1"/>
            <a:r>
              <a:rPr lang="en-US" sz="1800" dirty="0"/>
              <a:t>SC-MCCH for </a:t>
            </a:r>
            <a:r>
              <a:rPr lang="en-US" sz="1800" dirty="0" err="1"/>
              <a:t>feMTC</a:t>
            </a:r>
            <a:r>
              <a:rPr lang="en-US" sz="1800" dirty="0"/>
              <a:t> and NB-</a:t>
            </a:r>
            <a:r>
              <a:rPr lang="en-US" sz="1800" dirty="0" err="1"/>
              <a:t>IoT</a:t>
            </a:r>
            <a:r>
              <a:rPr lang="en-US" sz="1800" dirty="0"/>
              <a:t> is scheduled dynamically. </a:t>
            </a:r>
          </a:p>
          <a:p>
            <a:pPr lvl="1"/>
            <a:r>
              <a:rPr lang="en-US" sz="1800" dirty="0"/>
              <a:t>We assume we need to support large values for SC-MCCH modification period, repetition period. Exact values FFS</a:t>
            </a:r>
          </a:p>
          <a:p>
            <a:pPr lvl="1"/>
            <a:endParaRPr lang="en-US" sz="1800" dirty="0"/>
          </a:p>
          <a:p>
            <a:pPr marL="57150" indent="0">
              <a:buNone/>
            </a:pPr>
            <a:r>
              <a:rPr lang="en-US" sz="2200" dirty="0"/>
              <a:t>For Release 13, SPS is only supported for BL/CE UEs in </a:t>
            </a:r>
            <a:r>
              <a:rPr lang="en-US" sz="2200" dirty="0" err="1"/>
              <a:t>CEModeA</a:t>
            </a:r>
            <a:r>
              <a:rPr lang="en-US" sz="2200" dirty="0"/>
              <a:t>.</a:t>
            </a:r>
          </a:p>
          <a:p>
            <a:pPr marL="400050"/>
            <a:r>
              <a:rPr lang="en-US" sz="2200" dirty="0"/>
              <a:t>No strong use case was identified for the support of </a:t>
            </a:r>
            <a:r>
              <a:rPr lang="en-US" sz="2200" dirty="0" err="1"/>
              <a:t>CEModeB</a:t>
            </a:r>
            <a:r>
              <a:rPr lang="en-US" sz="2200" dirty="0"/>
              <a:t> SPS in Release 13.</a:t>
            </a:r>
          </a:p>
          <a:p>
            <a:pPr lvl="1"/>
            <a:endParaRPr lang="en-US" sz="1800" dirty="0"/>
          </a:p>
          <a:p>
            <a:pPr marL="0" lvl="0" indent="0">
              <a:buNone/>
            </a:pPr>
            <a:endParaRPr lang="en-US" sz="2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For SC-MTCH different TBs would ideally be sent using the same physical layer parameters such as MCS, repetition level, number of PRBs if there are no scheduling constraints</a:t>
            </a:r>
          </a:p>
          <a:p>
            <a:r>
              <a:rPr lang="en-US" dirty="0"/>
              <a:t>Control and Data may be </a:t>
            </a:r>
            <a:r>
              <a:rPr lang="en-US" dirty="0" err="1"/>
              <a:t>TDMed</a:t>
            </a:r>
            <a:r>
              <a:rPr lang="en-US" dirty="0"/>
              <a:t> and hence subframes used for control may not be usable for PDSCH</a:t>
            </a:r>
          </a:p>
          <a:p>
            <a:pPr lvl="1"/>
            <a:r>
              <a:rPr lang="en-US" dirty="0"/>
              <a:t>Always true for NB-IOT</a:t>
            </a:r>
          </a:p>
          <a:p>
            <a:pPr lvl="1"/>
            <a:r>
              <a:rPr lang="en-US" dirty="0"/>
              <a:t>Depends on the allocation for </a:t>
            </a:r>
            <a:r>
              <a:rPr lang="en-US" dirty="0" err="1"/>
              <a:t>eMTC</a:t>
            </a:r>
            <a:endParaRPr lang="en-US" dirty="0"/>
          </a:p>
          <a:p>
            <a:r>
              <a:rPr lang="en-US" dirty="0"/>
              <a:t>Sending a different PDCCH for each PDSCH will hence be inefficient from a network resource and UE power consumption point of view</a:t>
            </a:r>
          </a:p>
          <a:p>
            <a:r>
              <a:rPr lang="en-US" dirty="0"/>
              <a:t>Methods that reduce control such as single MPDCCH/NPDCCH for multiple PDSCH or use of SPS would hence be useful</a:t>
            </a:r>
          </a:p>
        </p:txBody>
      </p:sp>
    </p:spTree>
    <p:extLst>
      <p:ext uri="{BB962C8B-B14F-4D97-AF65-F5344CB8AC3E}">
        <p14:creationId xmlns:p14="http://schemas.microsoft.com/office/powerpoint/2010/main" val="3687772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280920" cy="5400600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en-US" sz="2200" dirty="0"/>
              <a:t>RAN1 should consider the following methods to reduce control overhead for SC-MTCH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/>
              <a:t>One PDCCH can schedule multiple PDSCH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1800" dirty="0"/>
              <a:t>A 2-bit </a:t>
            </a:r>
            <a:r>
              <a:rPr lang="en-US" sz="1800" dirty="0" err="1"/>
              <a:t>numPDSCHindicator</a:t>
            </a:r>
            <a:r>
              <a:rPr lang="en-US" sz="1800" dirty="0"/>
              <a:t> mapping to values [{1,2,4,8}] is included in the DCI to support this.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1800" dirty="0"/>
              <a:t>Other parameters are the same for all the PDSCH scheduled using the same DCI 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1800" dirty="0"/>
              <a:t>The PDSCH can be scheduled back-to-back with predetermined gap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US" sz="2200" dirty="0"/>
              <a:t>SPS can be used to support the scheduling of a SC-MTCH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1800" dirty="0"/>
              <a:t>To support SPS for a specific SC-MTCH, the SC-MCCH </a:t>
            </a:r>
            <a:r>
              <a:rPr lang="en-US" sz="1800" dirty="0" err="1"/>
              <a:t>SCPTMConfiguration</a:t>
            </a:r>
            <a:r>
              <a:rPr lang="en-US" sz="1800" dirty="0"/>
              <a:t> message provides for that SC-MTCH the:</a:t>
            </a:r>
          </a:p>
          <a:p>
            <a:pPr marL="800100" lvl="2" indent="0">
              <a:buNone/>
            </a:pPr>
            <a:r>
              <a:rPr lang="en-US" sz="1600" dirty="0"/>
              <a:t>•	SPS-C-RNTI</a:t>
            </a:r>
          </a:p>
          <a:p>
            <a:pPr marL="800100" lvl="2" indent="0">
              <a:buNone/>
            </a:pPr>
            <a:r>
              <a:rPr lang="en-US" sz="1600" dirty="0"/>
              <a:t>•	</a:t>
            </a:r>
            <a:r>
              <a:rPr lang="en-US" sz="1600" dirty="0" err="1"/>
              <a:t>numberOfConfSPS</a:t>
            </a:r>
            <a:r>
              <a:rPr lang="en-US" sz="1600" dirty="0"/>
              <a:t>-Processes	</a:t>
            </a:r>
          </a:p>
          <a:p>
            <a:pPr marL="800100" lvl="2" indent="0">
              <a:buNone/>
            </a:pPr>
            <a:r>
              <a:rPr lang="en-US" sz="1600" dirty="0"/>
              <a:t>•	</a:t>
            </a:r>
            <a:r>
              <a:rPr lang="en-US" sz="1600" dirty="0" err="1"/>
              <a:t>semiPersistSchedIntervalDL</a:t>
            </a:r>
            <a:r>
              <a:rPr lang="en-US" sz="1400" dirty="0"/>
              <a:t>		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1800" dirty="0"/>
              <a:t>For SPS </a:t>
            </a:r>
            <a:r>
              <a:rPr lang="en-US" sz="1800" dirty="0" err="1"/>
              <a:t>semiPersistSchedIntervalDL</a:t>
            </a:r>
            <a:r>
              <a:rPr lang="en-US" sz="1800" dirty="0"/>
              <a:t> parameter is extended to support values greater than sf640.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sz="1800" dirty="0" err="1"/>
              <a:t>FeMTC</a:t>
            </a:r>
            <a:r>
              <a:rPr lang="en-US" sz="1800" dirty="0"/>
              <a:t> UEs in </a:t>
            </a:r>
            <a:r>
              <a:rPr lang="en-US" sz="1800" dirty="0" err="1"/>
              <a:t>RRC_Idle</a:t>
            </a:r>
            <a:r>
              <a:rPr lang="en-US" sz="1800" dirty="0"/>
              <a:t> mode and at all PRACH CE levels, can have SPS activated and released for SC-MTCH, by DCI	</a:t>
            </a:r>
          </a:p>
        </p:txBody>
      </p:sp>
    </p:spTree>
    <p:extLst>
      <p:ext uri="{BB962C8B-B14F-4D97-AF65-F5344CB8AC3E}">
        <p14:creationId xmlns:p14="http://schemas.microsoft.com/office/powerpoint/2010/main" val="3744416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4" name="Rectangle 3"/>
          <p:cNvSpPr/>
          <p:nvPr/>
        </p:nvSpPr>
        <p:spPr>
          <a:xfrm>
            <a:off x="683568" y="2780928"/>
            <a:ext cx="216024" cy="28803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1115616" y="2780928"/>
            <a:ext cx="648072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2339752" y="2780928"/>
            <a:ext cx="648072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3538056" y="2780928"/>
            <a:ext cx="648072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4634144" y="2771837"/>
            <a:ext cx="216024" cy="28803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5174204" y="2780928"/>
            <a:ext cx="648072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6398340" y="2780928"/>
            <a:ext cx="648072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7596644" y="2780928"/>
            <a:ext cx="648072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683568" y="4149080"/>
            <a:ext cx="395057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683568" y="3068960"/>
            <a:ext cx="0" cy="13681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4634144" y="3068960"/>
            <a:ext cx="0" cy="13681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1115616" y="2204864"/>
            <a:ext cx="0" cy="8640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2339752" y="2204864"/>
            <a:ext cx="0" cy="8640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115616" y="2132856"/>
            <a:ext cx="122413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1439652" y="4158171"/>
            <a:ext cx="22650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err="1"/>
              <a:t>G</a:t>
            </a:r>
            <a:r>
              <a:rPr lang="en-GB" baseline="-25000" dirty="0" err="1"/>
              <a:t>max</a:t>
            </a:r>
            <a:r>
              <a:rPr lang="en-GB" dirty="0"/>
              <a:t> for SS containing </a:t>
            </a:r>
          </a:p>
          <a:p>
            <a:pPr algn="ctr"/>
            <a:r>
              <a:rPr lang="en-GB" dirty="0"/>
              <a:t>SPS ACT/REL DCI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49454" y="1337093"/>
            <a:ext cx="27564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err="1"/>
              <a:t>SPSconfigDL</a:t>
            </a:r>
            <a:r>
              <a:rPr lang="en-GB" dirty="0"/>
              <a:t>:</a:t>
            </a:r>
          </a:p>
          <a:p>
            <a:pPr algn="ctr"/>
            <a:r>
              <a:rPr lang="en-GB" dirty="0" err="1"/>
              <a:t>semiPersistSchedIntervalDL</a:t>
            </a:r>
            <a:r>
              <a:rPr lang="en-GB" dirty="0"/>
              <a:t>	</a:t>
            </a:r>
          </a:p>
        </p:txBody>
      </p:sp>
      <p:cxnSp>
        <p:nvCxnSpPr>
          <p:cNvPr id="31" name="Straight Arrow Connector 30"/>
          <p:cNvCxnSpPr/>
          <p:nvPr/>
        </p:nvCxnSpPr>
        <p:spPr>
          <a:xfrm flipH="1">
            <a:off x="3018897" y="2204864"/>
            <a:ext cx="685799" cy="4725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3704696" y="2195774"/>
            <a:ext cx="20762" cy="5334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>
            <a:off x="1577014" y="2204864"/>
            <a:ext cx="2148444" cy="4693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3704696" y="1844824"/>
            <a:ext cx="103746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4491045" y="1187556"/>
            <a:ext cx="25553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SPS PDSCH </a:t>
            </a:r>
          </a:p>
          <a:p>
            <a:pPr algn="ctr"/>
            <a:r>
              <a:rPr lang="en-GB" dirty="0"/>
              <a:t>(each block represents 1 set of R repetitions)</a:t>
            </a:r>
          </a:p>
        </p:txBody>
      </p:sp>
      <p:cxnSp>
        <p:nvCxnSpPr>
          <p:cNvPr id="43" name="Straight Arrow Connector 42"/>
          <p:cNvCxnSpPr/>
          <p:nvPr/>
        </p:nvCxnSpPr>
        <p:spPr>
          <a:xfrm flipH="1" flipV="1">
            <a:off x="4736360" y="3097318"/>
            <a:ext cx="1085916" cy="9077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5689750" y="4033422"/>
            <a:ext cx="141718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/>
              <a:t>SPS DCI </a:t>
            </a:r>
          </a:p>
          <a:p>
            <a:pPr algn="ctr"/>
            <a:r>
              <a:rPr lang="en-GB" dirty="0"/>
              <a:t>Search Space</a:t>
            </a:r>
          </a:p>
          <a:p>
            <a:pPr algn="ctr"/>
            <a:endParaRPr lang="en-GB" dirty="0"/>
          </a:p>
        </p:txBody>
      </p:sp>
      <p:cxnSp>
        <p:nvCxnSpPr>
          <p:cNvPr id="47" name="Straight Arrow Connector 46"/>
          <p:cNvCxnSpPr/>
          <p:nvPr/>
        </p:nvCxnSpPr>
        <p:spPr>
          <a:xfrm flipH="1" flipV="1">
            <a:off x="785784" y="3125676"/>
            <a:ext cx="5036492" cy="8446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785365" y="5372392"/>
            <a:ext cx="74038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Unlike conventional SPS, where the PDCCH that the UE monitors for SPS DCI occurs with every </a:t>
            </a:r>
            <a:r>
              <a:rPr lang="en-GB" dirty="0" err="1"/>
              <a:t>subframe</a:t>
            </a:r>
            <a:r>
              <a:rPr lang="en-GB" dirty="0"/>
              <a:t>, it is possible to configure the </a:t>
            </a:r>
            <a:r>
              <a:rPr lang="en-GB" dirty="0" err="1"/>
              <a:t>Gmax</a:t>
            </a:r>
            <a:r>
              <a:rPr lang="en-GB" dirty="0"/>
              <a:t> of the SPS DCI search space to ensure that monitoring of the SPS DCI is not required for each PDSCH transmission.</a:t>
            </a:r>
          </a:p>
        </p:txBody>
      </p:sp>
    </p:spTree>
    <p:extLst>
      <p:ext uri="{BB962C8B-B14F-4D97-AF65-F5344CB8AC3E}">
        <p14:creationId xmlns:p14="http://schemas.microsoft.com/office/powerpoint/2010/main" val="32368337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14121</TotalTime>
  <Words>373</Words>
  <Application>Microsoft Office PowerPoint</Application>
  <PresentationFormat>On-screen Show (4:3)</PresentationFormat>
  <Paragraphs>45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 Unicode MS</vt:lpstr>
      <vt:lpstr>ＭＳ Ｐゴシック</vt:lpstr>
      <vt:lpstr>宋体</vt:lpstr>
      <vt:lpstr>Arial</vt:lpstr>
      <vt:lpstr>Calibri</vt:lpstr>
      <vt:lpstr>Office Theme</vt:lpstr>
      <vt:lpstr>WF on Reduced Control Overhead for Multicast</vt:lpstr>
      <vt:lpstr>Background</vt:lpstr>
      <vt:lpstr>BACKGROUND</vt:lpstr>
      <vt:lpstr>Proposal</vt:lpstr>
      <vt:lpstr>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Bhatoolaul, David (Nokia - GB)</cp:lastModifiedBy>
  <cp:revision>1178</cp:revision>
  <dcterms:created xsi:type="dcterms:W3CDTF">2015-04-22T00:12:23Z</dcterms:created>
  <dcterms:modified xsi:type="dcterms:W3CDTF">2016-11-17T23:15:27Z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  <property fmtid="{D5CDD505-2E9C-101B-9397-08002B2CF9AE}" pid="14" name="_AdHocReviewCycleID">
    <vt:i4>-481061766</vt:i4>
  </property>
  <property fmtid="{D5CDD505-2E9C-101B-9397-08002B2CF9AE}" pid="15" name="_EmailSubject">
    <vt:lpwstr>[FeMTC] Draft WF on Reduced Control Overhead for Multicast</vt:lpwstr>
  </property>
  <property fmtid="{D5CDD505-2E9C-101B-9397-08002B2CF9AE}" pid="16" name="_AuthorEmail">
    <vt:lpwstr>kbhattad@qti.qualcomm.com</vt:lpwstr>
  </property>
  <property fmtid="{D5CDD505-2E9C-101B-9397-08002B2CF9AE}" pid="17" name="_AuthorEmailDisplayName">
    <vt:lpwstr>Bhattad, Kapil</vt:lpwstr>
  </property>
  <property fmtid="{D5CDD505-2E9C-101B-9397-08002B2CF9AE}" pid="18" name="_PreviousAdHocReviewCycleID">
    <vt:i4>-381734462</vt:i4>
  </property>
</Properties>
</file>