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64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1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F69BFA-A907-4D62-999E-502088D5AFC1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D08EE-13B0-443C-B688-339689C205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>
              <a:latin typeface="Arial" charset="0"/>
            </a:endParaRPr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41B9712-50FD-4C37-9AB3-1722DC036C65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AF8AE7E-91E3-456A-A867-B08994AEB556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6BA0688-2F4A-42BC-B9A0-2ED4B2C76ABD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4634B-97B9-40E6-AFAA-11D32A4B89C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Way Forward on use of resources for P-UE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02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3GPP TSG RAN WG1 </a:t>
            </a:r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Meeting #87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         		     </a:t>
            </a:r>
            <a:r>
              <a:rPr lang="en-US" altLang="zh-CN" dirty="0" smtClean="0"/>
              <a:t>R1-1613605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buFontTx/>
              <a:buNone/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Reno, USA, 14th-18th Nov., 2016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442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>
              <a:defRPr/>
            </a:pPr>
            <a:r>
              <a:rPr lang="en-US" altLang="ja-JP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Agenda Item: </a:t>
            </a:r>
            <a:r>
              <a:rPr lang="en-US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6.2.1.2.2</a:t>
            </a:r>
            <a:endParaRPr lang="en-US" altLang="ja-JP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8" name="Rectangle 5"/>
          <p:cNvSpPr>
            <a:spLocks noChangeArrowheads="1"/>
          </p:cNvSpPr>
          <p:nvPr/>
        </p:nvSpPr>
        <p:spPr bwMode="auto">
          <a:xfrm>
            <a:off x="1219200" y="3860433"/>
            <a:ext cx="6629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ja-JP" sz="2400" dirty="0"/>
              <a:t>Huawei, HiSilicon</a:t>
            </a:r>
            <a:r>
              <a:rPr lang="en-US" altLang="ja-JP" sz="2400" dirty="0" smtClean="0"/>
              <a:t>, ZTE</a:t>
            </a:r>
            <a:r>
              <a:rPr lang="en-US" altLang="ja-JP" sz="2400" smtClean="0"/>
              <a:t>, </a:t>
            </a:r>
            <a:r>
              <a:rPr lang="en-US" altLang="ja-JP" sz="2400" smtClean="0"/>
              <a:t>OPPO, [Nokia</a:t>
            </a:r>
            <a:r>
              <a:rPr lang="en-US" altLang="ja-JP" sz="2400" dirty="0" smtClean="0"/>
              <a:t>], [LGE], [Samsung]</a:t>
            </a:r>
            <a:endParaRPr lang="en-US" altLang="ja-JP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305800" cy="502920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P-UE and V-UE can share the same resource pool</a:t>
            </a:r>
          </a:p>
          <a:p>
            <a:r>
              <a:rPr lang="en-US" altLang="zh-CN" dirty="0" smtClean="0"/>
              <a:t>Wen sharing resources with V-UEs, P-UEs with random selection may suffer severe interference from V-UE</a:t>
            </a:r>
          </a:p>
          <a:p>
            <a:pPr lvl="1"/>
            <a:r>
              <a:rPr lang="en-US" altLang="zh-CN" dirty="0" smtClean="0"/>
              <a:t>including both collision interference and IBE interference</a:t>
            </a:r>
          </a:p>
          <a:p>
            <a:r>
              <a:rPr lang="en-US" altLang="zh-CN" dirty="0" smtClean="0"/>
              <a:t>It’s beneficial for a P-UE (V-UE) to select resource not reserved by a V-UE (P-UE), to reduce interference</a:t>
            </a:r>
          </a:p>
          <a:p>
            <a:pPr lvl="1"/>
            <a:r>
              <a:rPr lang="en-US" altLang="zh-CN" dirty="0" smtClean="0"/>
              <a:t>P-UE have fewer transmission opportunities than V-</a:t>
            </a:r>
            <a:r>
              <a:rPr lang="en-US" altLang="zh-CN" dirty="0" err="1" smtClean="0"/>
              <a:t>Ues</a:t>
            </a:r>
            <a:r>
              <a:rPr lang="en-US" altLang="zh-CN" dirty="0" smtClean="0"/>
              <a:t>, it makes sense to protect the P-UE more</a:t>
            </a:r>
          </a:p>
          <a:p>
            <a:pPr lvl="1"/>
            <a:r>
              <a:rPr lang="en-US" altLang="zh-CN" dirty="0" smtClean="0"/>
              <a:t>Received signal strength (from V-UE) by a P-UE may change significantly in a relatively short time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Proposal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28600" y="1556792"/>
            <a:ext cx="8686800" cy="3456384"/>
          </a:xfrm>
        </p:spPr>
        <p:txBody>
          <a:bodyPr>
            <a:normAutofit/>
          </a:bodyPr>
          <a:lstStyle/>
          <a:p>
            <a:pPr marL="342900" lvl="1" indent="-342900">
              <a:spcBef>
                <a:spcPts val="1200"/>
              </a:spcBef>
              <a:buFont typeface="Arial" charset="0"/>
              <a:buChar char="•"/>
              <a:defRPr/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If resource pools for V-UE and P-UE are overlapped or shared, preferential use of resources for P-UE should be supported</a:t>
            </a:r>
          </a:p>
          <a:p>
            <a:pPr marL="742950" lvl="2" indent="-342900">
              <a:spcBef>
                <a:spcPts val="1200"/>
              </a:spcBef>
              <a:buFont typeface="Arial" charset="0"/>
              <a:buChar char="•"/>
              <a:defRPr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FFS on how V-UE resources can be excluded by the P-UE and/or vise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versa</a:t>
            </a:r>
          </a:p>
          <a:p>
            <a:pPr marL="742950" lvl="2" indent="-342900">
              <a:spcBef>
                <a:spcPts val="1200"/>
              </a:spcBef>
              <a:buFont typeface="Arial" charset="0"/>
              <a:buChar char="•"/>
              <a:defRPr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FFS on which condition V-UE and P-UE can share the resource</a:t>
            </a: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2" indent="-342900">
              <a:spcBef>
                <a:spcPts val="1200"/>
              </a:spcBef>
              <a:buFont typeface="Arial" charset="0"/>
              <a:buChar char="•"/>
              <a:defRPr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FFS if the resource subsets in which random selection by P-UEs are permitted, P-UEs can have the higher priority than V-UEs</a:t>
            </a:r>
          </a:p>
          <a:p>
            <a:pPr marL="342900" lvl="1" indent="-342900">
              <a:spcBef>
                <a:spcPts val="1200"/>
              </a:spcBef>
              <a:buNone/>
              <a:defRPr/>
            </a:pP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1207</TotalTime>
  <Words>198</Words>
  <Application>Microsoft Office PowerPoint</Application>
  <PresentationFormat>全屏显示(4:3)</PresentationFormat>
  <Paragraphs>22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on use of resources for P-UE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V2V PC5 sync priority for In-Coverage</dc:title>
  <dc:creator>caiyu</dc:creator>
  <cp:lastModifiedBy>Wangda (Standard, Huawei)</cp:lastModifiedBy>
  <cp:revision>145</cp:revision>
  <dcterms:created xsi:type="dcterms:W3CDTF">2016-05-18T08:20:18Z</dcterms:created>
  <dcterms:modified xsi:type="dcterms:W3CDTF">2016-11-17T17:25:25Z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(2)Ue4fvRKe7LqJPKPZCpNkndmqM5+pqXK6PozWNM8TYh+21XXn97DVxGnwzdyX7SGzWgSy1ybB
ebi/LJIKu9cUktcB8Au5bdfTLerndC+51bj/CUNeGqQ5ee8nYoal4O5jxA4FapXUQExLDsyz
SWRQ4bjaYyBwXp5O0Y2QjHJm0MYVESQ0qfqmEIOAsCPwgvWKqLJSZpitdfK91oHQqHR7bucj
cZnZkHyU52xFZDS1CL</vt:lpwstr>
  </property>
  <property fmtid="{D5CDD505-2E9C-101B-9397-08002B2CF9AE}" pid="3" name="_2015_ms_pID_7253431">
    <vt:lpwstr>E4cLtawBb8GhxOtWQXuNyn5hExIl97tCpw4oa62Fii9dZ5EbNgNYOl
6wPE3vbEmI8H1SJCrF5QVcjxDryWiUmQV5W7b8Coc0vS0g067hYBOTba5vmvKFRJ/D4sOcaB
JK4UqXy2L5K48J0safQ1SwMEhlwwQJI/faoMCkr4p+64bP7drH2cknVZddI49dHgDkGT3JsF
TbJWk1K9ALT98wty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1478857725</vt:lpwstr>
  </property>
</Properties>
</file>