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3909" autoAdjust="0"/>
    <p:restoredTop sz="94660"/>
  </p:normalViewPr>
  <p:slideViewPr>
    <p:cSldViewPr>
      <p:cViewPr varScale="1">
        <p:scale>
          <a:sx n="93" d="100"/>
          <a:sy n="93" d="100"/>
        </p:scale>
        <p:origin x="7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rate matching for 5MHz BL 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 </a:t>
            </a:r>
            <a:r>
              <a:rPr lang="en-US" dirty="0" smtClean="0">
                <a:solidFill>
                  <a:schemeClr val="tx1"/>
                </a:solidFill>
              </a:rPr>
              <a:t>Corporation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R1-1613587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v-S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from RAN1 #87 meeting: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buffer size for 5-MHz BL UE is 73152 bits (75% of full buffer size corresponding to a max TBS of 4008 bits and 8 DL HARQ processes).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matching and the number of DL HARQ processes for purpose of soft buffer size determination: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Limited Buffer Rate Matching (LBRM) with 25% reduction of buffer size </a:t>
            </a:r>
          </a:p>
          <a:p>
            <a:pPr marL="1200150" lvl="3" indent="-342900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DL HARQ processes assumed for purpose of soft buffer size determination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Full Buffer Rate Matching (FBRM) </a:t>
            </a:r>
          </a:p>
          <a:p>
            <a:pPr marL="1200150" lvl="3" indent="-342900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DL HARQ processes assumed for purpose of soft buffer size determination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Down-select between Options 1 and 2.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soft buffer size (73152 bits) applies to 5-MHz BL UE supporting 10 DL HARQ processes.</a:t>
            </a:r>
          </a:p>
          <a:p>
            <a:pPr marL="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PDSCH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matching for 5-MHz BL UEs uses Limited Buffer Rate Matching (LBRM) with 25% reduction of buffer size, corresponding to mother code rate of 4/9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199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Times New Roman</vt:lpstr>
      <vt:lpstr>Office Theme</vt:lpstr>
      <vt:lpstr>WF on rate matching for 5MHz BL UEs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Ye, Qiaoyang</dc:creator>
  <cp:keywords>CTPClassification=CTP_PUBLIC:VisualMarkings=</cp:keywords>
  <cp:lastModifiedBy>Chatterjee, Debdeep</cp:lastModifiedBy>
  <cp:revision>1195</cp:revision>
  <dcterms:created xsi:type="dcterms:W3CDTF">2015-04-22T00:12:23Z</dcterms:created>
  <dcterms:modified xsi:type="dcterms:W3CDTF">2016-11-17T04:21:51Z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TitusGUID">
    <vt:lpwstr>71587918-c551-498a-81a9-de135d7ffa80</vt:lpwstr>
  </property>
  <property fmtid="{D5CDD505-2E9C-101B-9397-08002B2CF9AE}" pid="15" name="CTP_TimeStamp">
    <vt:lpwstr>2016-11-17 02:39:59Z</vt:lpwstr>
  </property>
  <property fmtid="{D5CDD505-2E9C-101B-9397-08002B2CF9AE}" pid="16" name="CTP_BU">
    <vt:lpwstr>NA</vt:lpwstr>
  </property>
  <property fmtid="{D5CDD505-2E9C-101B-9397-08002B2CF9AE}" pid="17" name="CTP_IDSID">
    <vt:lpwstr>NA</vt:lpwstr>
  </property>
  <property fmtid="{D5CDD505-2E9C-101B-9397-08002B2CF9AE}" pid="18" name="CTP_WWID">
    <vt:lpwstr>NA</vt:lpwstr>
  </property>
  <property fmtid="{D5CDD505-2E9C-101B-9397-08002B2CF9AE}" pid="19" name="CTPClassification">
    <vt:lpwstr>CTP_PUBLIC</vt:lpwstr>
  </property>
</Properties>
</file>