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8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</a:t>
            </a:r>
            <a:r>
              <a:rPr lang="en-US" dirty="0"/>
              <a:t>CRS awareness on CRS+PRS for OTDOA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Acorn </a:t>
            </a:r>
            <a:r>
              <a:rPr lang="en-US" dirty="0" smtClean="0"/>
              <a:t>Technologies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R1-1613586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WG1 Meeting #87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Reno, USA, November 14- 18,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Decision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6.2.6.1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 smtClean="0"/>
              <a:t>Agreement in RAN1#87</a:t>
            </a:r>
          </a:p>
          <a:p>
            <a:pPr lvl="1"/>
            <a:r>
              <a:rPr lang="en-US" sz="3600" dirty="0" smtClean="0"/>
              <a:t>Support </a:t>
            </a:r>
            <a:r>
              <a:rPr lang="en-US" sz="3600" dirty="0"/>
              <a:t>the use of CRS together with PRS for OTDOA enhancement</a:t>
            </a:r>
          </a:p>
          <a:p>
            <a:pPr lvl="2"/>
            <a:r>
              <a:rPr lang="en-US" sz="3200" dirty="0" smtClean="0"/>
              <a:t>If </a:t>
            </a:r>
            <a:r>
              <a:rPr lang="en-US" sz="3200" dirty="0"/>
              <a:t>CRS usage together with PRS is configured,</a:t>
            </a:r>
          </a:p>
          <a:p>
            <a:pPr lvl="3"/>
            <a:r>
              <a:rPr lang="en-US" sz="2800" dirty="0" smtClean="0"/>
              <a:t>Signal </a:t>
            </a:r>
            <a:r>
              <a:rPr lang="en-US" sz="2800" dirty="0"/>
              <a:t>CP information for CRS if PRS is present.</a:t>
            </a:r>
          </a:p>
          <a:p>
            <a:pPr lvl="4"/>
            <a:r>
              <a:rPr lang="en-US" sz="2800" dirty="0" smtClean="0"/>
              <a:t>Note</a:t>
            </a:r>
            <a:r>
              <a:rPr lang="en-US" sz="2800" dirty="0"/>
              <a:t>: this CP information signaling is additional one to the existing CP signaling for PRS.</a:t>
            </a:r>
          </a:p>
          <a:p>
            <a:pPr lvl="3"/>
            <a:r>
              <a:rPr lang="en-US" sz="2800" dirty="0" smtClean="0"/>
              <a:t>Quasi-collocation </a:t>
            </a:r>
            <a:r>
              <a:rPr lang="en-US" sz="2800" dirty="0"/>
              <a:t>between PRS and CRS is assumed.</a:t>
            </a:r>
          </a:p>
          <a:p>
            <a:pPr lvl="3"/>
            <a:r>
              <a:rPr lang="en-US" sz="2800" dirty="0" smtClean="0"/>
              <a:t>FFS </a:t>
            </a:r>
            <a:r>
              <a:rPr lang="en-US" sz="2800" dirty="0"/>
              <a:t>signaling of CRS presence (e.g., due to MBSFN </a:t>
            </a:r>
            <a:r>
              <a:rPr lang="en-US" sz="2800" dirty="0" err="1"/>
              <a:t>subframes</a:t>
            </a:r>
            <a:r>
              <a:rPr lang="en-US" sz="2800" dirty="0"/>
              <a:t>)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2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When CRS+PRS for OTDOA is configured, the CP types for both CRS and PRS are signaled to UE.</a:t>
            </a:r>
          </a:p>
          <a:p>
            <a:r>
              <a:rPr lang="en-US" dirty="0" smtClean="0"/>
              <a:t>Cases according to CP types</a:t>
            </a:r>
          </a:p>
          <a:p>
            <a:pPr lvl="1" hangingPunct="0"/>
            <a:r>
              <a:rPr lang="en-GB" dirty="0"/>
              <a:t>Case1: {normal CP for CRS, normal CP for PRS}</a:t>
            </a:r>
            <a:endParaRPr lang="en-US" dirty="0"/>
          </a:p>
          <a:p>
            <a:pPr lvl="2" hangingPunct="0"/>
            <a:r>
              <a:rPr lang="en-GB" dirty="0"/>
              <a:t>UE can know PRS is transmitted MBSFN </a:t>
            </a:r>
            <a:r>
              <a:rPr lang="en-GB" dirty="0" err="1"/>
              <a:t>subframe</a:t>
            </a:r>
            <a:r>
              <a:rPr lang="en-GB" dirty="0"/>
              <a:t>, non-MBSFN </a:t>
            </a:r>
            <a:r>
              <a:rPr lang="en-GB" dirty="0" err="1"/>
              <a:t>subframe</a:t>
            </a:r>
            <a:r>
              <a:rPr lang="en-GB" dirty="0"/>
              <a:t>, or both, but UE does not know the exact MBSFN </a:t>
            </a:r>
            <a:r>
              <a:rPr lang="en-GB" dirty="0" err="1"/>
              <a:t>subframe</a:t>
            </a:r>
            <a:r>
              <a:rPr lang="en-GB" dirty="0"/>
              <a:t> configuration.</a:t>
            </a:r>
            <a:endParaRPr lang="en-US" dirty="0"/>
          </a:p>
          <a:p>
            <a:pPr lvl="2" hangingPunct="0"/>
            <a:r>
              <a:rPr lang="en-GB" dirty="0"/>
              <a:t>Thus, UE can use CRS in </a:t>
            </a:r>
            <a:r>
              <a:rPr lang="en-GB" dirty="0" err="1"/>
              <a:t>subframe</a:t>
            </a:r>
            <a:r>
              <a:rPr lang="en-GB" dirty="0"/>
              <a:t> #0, #4, #5, #9, and can use the first OFDM symbol in other </a:t>
            </a:r>
            <a:r>
              <a:rPr lang="en-GB" dirty="0" err="1"/>
              <a:t>subframes</a:t>
            </a:r>
            <a:r>
              <a:rPr lang="en-GB" dirty="0"/>
              <a:t>.</a:t>
            </a:r>
            <a:endParaRPr lang="en-US" dirty="0"/>
          </a:p>
          <a:p>
            <a:pPr lvl="1" hangingPunct="0"/>
            <a:r>
              <a:rPr lang="en-GB" dirty="0"/>
              <a:t>Case2: {normal CP for CRS, extended CP for PRS}</a:t>
            </a:r>
            <a:endParaRPr lang="en-US" dirty="0"/>
          </a:p>
          <a:p>
            <a:pPr lvl="2" hangingPunct="0"/>
            <a:r>
              <a:rPr lang="en-GB" dirty="0"/>
              <a:t>UE can know PRS is transmitted on MBSFN </a:t>
            </a:r>
            <a:r>
              <a:rPr lang="en-GB" dirty="0" err="1"/>
              <a:t>subframe</a:t>
            </a:r>
            <a:r>
              <a:rPr lang="en-GB" dirty="0"/>
              <a:t> only.</a:t>
            </a:r>
            <a:endParaRPr lang="en-US" dirty="0"/>
          </a:p>
          <a:p>
            <a:pPr lvl="2" hangingPunct="0"/>
            <a:r>
              <a:rPr lang="en-GB" dirty="0"/>
              <a:t>Thus, UE can fully utilize all available CRS.</a:t>
            </a:r>
            <a:endParaRPr lang="en-US" dirty="0"/>
          </a:p>
          <a:p>
            <a:pPr lvl="1" hangingPunct="0"/>
            <a:r>
              <a:rPr lang="en-GB" dirty="0"/>
              <a:t>Case3: {extended CP for CRS, normal CP for PRS}</a:t>
            </a:r>
            <a:endParaRPr lang="en-US" dirty="0"/>
          </a:p>
          <a:p>
            <a:pPr lvl="2" hangingPunct="0"/>
            <a:r>
              <a:rPr lang="en-GB" dirty="0"/>
              <a:t>This is not valid configuration.</a:t>
            </a:r>
            <a:endParaRPr lang="en-US" dirty="0"/>
          </a:p>
          <a:p>
            <a:pPr lvl="1" hangingPunct="0"/>
            <a:r>
              <a:rPr lang="en-GB" dirty="0"/>
              <a:t>Case4: {extended CP for CRS, extended CP for PRS}</a:t>
            </a:r>
            <a:endParaRPr lang="en-US" dirty="0"/>
          </a:p>
          <a:p>
            <a:pPr lvl="2" hangingPunct="0"/>
            <a:r>
              <a:rPr lang="en-GB" dirty="0"/>
              <a:t>UE can know PRS is transmitted MBSFN </a:t>
            </a:r>
            <a:r>
              <a:rPr lang="en-GB" dirty="0" err="1"/>
              <a:t>subframe</a:t>
            </a:r>
            <a:r>
              <a:rPr lang="en-GB" dirty="0"/>
              <a:t>, non-MBSFN </a:t>
            </a:r>
            <a:r>
              <a:rPr lang="en-GB" dirty="0" err="1"/>
              <a:t>subframe</a:t>
            </a:r>
            <a:r>
              <a:rPr lang="en-GB" dirty="0"/>
              <a:t>, or both, but UE does not know the exact MBSFN </a:t>
            </a:r>
            <a:r>
              <a:rPr lang="en-GB" dirty="0" err="1"/>
              <a:t>subframe</a:t>
            </a:r>
            <a:r>
              <a:rPr lang="en-GB" dirty="0"/>
              <a:t> configuration.</a:t>
            </a:r>
            <a:endParaRPr lang="en-US" dirty="0"/>
          </a:p>
          <a:p>
            <a:pPr lvl="2" hangingPunct="0"/>
            <a:r>
              <a:rPr lang="en-GB" dirty="0"/>
              <a:t>Thus, UE can use CRS in </a:t>
            </a:r>
            <a:r>
              <a:rPr lang="en-GB" dirty="0" err="1"/>
              <a:t>subframe</a:t>
            </a:r>
            <a:r>
              <a:rPr lang="en-GB" dirty="0"/>
              <a:t> #0, #4, #5, #9, and can use the first OFDM symbol in other </a:t>
            </a:r>
            <a:r>
              <a:rPr lang="en-GB" dirty="0" err="1"/>
              <a:t>subframes</a:t>
            </a:r>
            <a:r>
              <a:rPr lang="en-GB" dirty="0"/>
              <a:t>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121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Signal one bit </a:t>
            </a:r>
            <a:r>
              <a:rPr lang="en-US" dirty="0" smtClean="0"/>
              <a:t>in LPP per </a:t>
            </a:r>
            <a:r>
              <a:rPr lang="en-US" dirty="0"/>
              <a:t>each reference cell and </a:t>
            </a:r>
            <a:r>
              <a:rPr lang="en-US" dirty="0" err="1"/>
              <a:t>neighbour</a:t>
            </a:r>
            <a:r>
              <a:rPr lang="en-US" dirty="0"/>
              <a:t> cell indicating </a:t>
            </a:r>
            <a:r>
              <a:rPr lang="en-US" dirty="0" smtClean="0"/>
              <a:t>whether or not </a:t>
            </a:r>
            <a:r>
              <a:rPr lang="en-US" dirty="0"/>
              <a:t>the MBSFN </a:t>
            </a:r>
            <a:r>
              <a:rPr lang="en-US" dirty="0" err="1"/>
              <a:t>subframe</a:t>
            </a:r>
            <a:r>
              <a:rPr lang="en-US" dirty="0"/>
              <a:t> configuration of reference/</a:t>
            </a:r>
            <a:r>
              <a:rPr lang="en-US" dirty="0" err="1"/>
              <a:t>neighbour</a:t>
            </a:r>
            <a:r>
              <a:rPr lang="en-US" dirty="0"/>
              <a:t> cell is the same as the primary serving cell of the UE</a:t>
            </a:r>
          </a:p>
        </p:txBody>
      </p:sp>
    </p:spTree>
    <p:extLst>
      <p:ext uri="{BB962C8B-B14F-4D97-AF65-F5344CB8AC3E}">
        <p14:creationId xmlns:p14="http://schemas.microsoft.com/office/powerpoint/2010/main" val="10975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360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맑은 고딕</vt:lpstr>
      <vt:lpstr>Batang</vt:lpstr>
      <vt:lpstr>Arial</vt:lpstr>
      <vt:lpstr>Calibri</vt:lpstr>
      <vt:lpstr>Calibri Light</vt:lpstr>
      <vt:lpstr>Times New Roman</vt:lpstr>
      <vt:lpstr>Office Theme</vt:lpstr>
      <vt:lpstr>Way forward on CRS awareness on CRS+PRS for OTDOA</vt:lpstr>
      <vt:lpstr>Background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Han, Seunghee</cp:lastModifiedBy>
  <cp:revision>31</cp:revision>
  <dcterms:created xsi:type="dcterms:W3CDTF">2016-06-15T23:24:49Z</dcterms:created>
  <dcterms:modified xsi:type="dcterms:W3CDTF">2016-11-17T17:08:02Z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22487502-c4b0-48c1-94bc-8b048e2ef0d2</vt:lpwstr>
  </property>
  <property fmtid="{D5CDD505-2E9C-101B-9397-08002B2CF9AE}" pid="3" name="CTP_TimeStamp">
    <vt:lpwstr>2016-11-17 17:07:51Z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