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8" r:id="rId3"/>
    <p:sldId id="286" r:id="rId4"/>
    <p:sldId id="28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11/17/2016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HARQ support in DL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Huawei, </a:t>
            </a:r>
            <a:r>
              <a:rPr lang="en-US" altLang="zh-CN" smtClean="0"/>
              <a:t>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R1-1613578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14th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18th November </a:t>
            </a:r>
            <a:r>
              <a:rPr lang="en-US" altLang="ko-KR" sz="1800" b="1" dirty="0"/>
              <a:t>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7.1.4.4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Agreements from RAN1#86bis</a:t>
            </a:r>
          </a:p>
          <a:p>
            <a:pPr lvl="1"/>
            <a:r>
              <a:rPr lang="en-GB" sz="2400" dirty="0" smtClean="0"/>
              <a:t>At </a:t>
            </a:r>
            <a:r>
              <a:rPr lang="en-GB" sz="2400" dirty="0"/>
              <a:t>least asynchronous and adaptive HARQ is supported for eMBB.</a:t>
            </a:r>
            <a:endParaRPr lang="en-US" sz="3600" dirty="0"/>
          </a:p>
          <a:p>
            <a:pPr lvl="1"/>
            <a:r>
              <a:rPr lang="en-US" sz="2400" dirty="0"/>
              <a:t>NR supports at least UL transmission of at least single HARQ-ACK bit.</a:t>
            </a:r>
            <a:endParaRPr lang="en-US" sz="3600" dirty="0"/>
          </a:p>
          <a:p>
            <a:pPr lvl="1"/>
            <a:r>
              <a:rPr lang="en-US" sz="2400" dirty="0"/>
              <a:t>Consider whether/how to support more than one HARQ-ACK bits per TB.</a:t>
            </a:r>
            <a:endParaRPr lang="en-US" sz="3600" dirty="0"/>
          </a:p>
          <a:p>
            <a:pPr lvl="1"/>
            <a:r>
              <a:rPr lang="en-US" sz="2400" dirty="0"/>
              <a:t>Consider whether/how to support single HARQ-ACK bit per multiple TBs, e.g., HARQ-ACK bundling</a:t>
            </a:r>
            <a:r>
              <a:rPr lang="en-US" sz="2400" dirty="0" smtClean="0"/>
              <a:t>.</a:t>
            </a:r>
            <a:endParaRPr lang="en-US" sz="2000" dirty="0" smtClean="0"/>
          </a:p>
          <a:p>
            <a:endParaRPr lang="en-US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173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Agreements from RAN1#86bis</a:t>
            </a:r>
          </a:p>
          <a:p>
            <a:pPr lvl="1"/>
            <a:r>
              <a:rPr lang="en-GB" sz="2400" dirty="0" smtClean="0"/>
              <a:t>Study </a:t>
            </a:r>
            <a:r>
              <a:rPr lang="en-GB" sz="2400" dirty="0"/>
              <a:t>how to meet RAN requirements on latency and reliability using at least one HARQ retransmission for DL data and UL data</a:t>
            </a:r>
            <a:endParaRPr lang="en-US" sz="3600" dirty="0"/>
          </a:p>
          <a:p>
            <a:pPr lvl="2"/>
            <a:r>
              <a:rPr lang="en-GB" sz="2000" dirty="0"/>
              <a:t>Further study TTI duration and achievable latency based on at least one retransmission</a:t>
            </a:r>
            <a:endParaRPr lang="en-US" sz="3200" dirty="0"/>
          </a:p>
          <a:p>
            <a:pPr lvl="2"/>
            <a:r>
              <a:rPr lang="en-GB" sz="2000" dirty="0"/>
              <a:t>Further study details of HARQ operation in DL and UL taking into account reliability of overall HARQ </a:t>
            </a:r>
            <a:r>
              <a:rPr lang="en-GB" sz="2000" dirty="0" err="1"/>
              <a:t>signaling</a:t>
            </a:r>
            <a:r>
              <a:rPr lang="en-GB" sz="2000" dirty="0"/>
              <a:t> procedure (control, data and feedback channels)</a:t>
            </a:r>
            <a:endParaRPr lang="en-US" sz="3200" dirty="0"/>
          </a:p>
          <a:p>
            <a:pPr lvl="1"/>
            <a:r>
              <a:rPr lang="en-GB" sz="2400" dirty="0"/>
              <a:t>This does not preclude studying single transmission to meet the RAN requirements on latency and reliability</a:t>
            </a:r>
            <a:endParaRPr lang="en-US" sz="3600" dirty="0"/>
          </a:p>
          <a:p>
            <a:endParaRPr lang="en-US" sz="2800" dirty="0" smtClean="0"/>
          </a:p>
          <a:p>
            <a:endParaRPr lang="en-US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Asynchronous and adaptive HARQ  is supported for URLLC DL</a:t>
            </a:r>
            <a:endParaRPr lang="en-US" sz="24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 FFS whether HARQ-ACK feedback is needed for one shot transmission</a:t>
            </a:r>
          </a:p>
          <a:p>
            <a:r>
              <a:rPr lang="en-US" sz="2400" dirty="0" smtClean="0"/>
              <a:t>The following adaptive HARQ retransmission mechanisms are further studied for DL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URLLC</a:t>
            </a:r>
          </a:p>
          <a:p>
            <a:pPr lvl="1"/>
            <a:r>
              <a:rPr lang="en-US" sz="2000" dirty="0" smtClean="0"/>
              <a:t>MCS adaptation</a:t>
            </a:r>
          </a:p>
          <a:p>
            <a:pPr lvl="1"/>
            <a:r>
              <a:rPr lang="en-US" sz="2000" dirty="0" smtClean="0"/>
              <a:t>Frequency resource allocation adaptation</a:t>
            </a:r>
          </a:p>
          <a:p>
            <a:pPr lvl="1"/>
            <a:r>
              <a:rPr lang="en-US" sz="2000" dirty="0" smtClean="0"/>
              <a:t>Transmission duration </a:t>
            </a:r>
            <a:r>
              <a:rPr lang="en-US" sz="2000" dirty="0"/>
              <a:t>adaptation (e.g. number of aggregated </a:t>
            </a:r>
            <a:r>
              <a:rPr lang="en-US" sz="2000" dirty="0" smtClean="0"/>
              <a:t>scheduling units in </a:t>
            </a:r>
            <a:r>
              <a:rPr lang="en-US" sz="2000" dirty="0"/>
              <a:t>a retransmission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Redundancy version adaptation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On-screen Show (4:3)</PresentationFormat>
  <Paragraphs>30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URLLC HARQ support in DL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2016-11-17T16:49:10Z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2016-11-15 01:10:56Z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1479161981</vt:lpwstr>
  </property>
</Properties>
</file>