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352928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UTDOA positioning in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</a:t>
            </a:r>
            <a:r>
              <a:rPr lang="sv-SE" dirty="0">
                <a:solidFill>
                  <a:schemeClr val="tx1"/>
                </a:solidFill>
              </a:rPr>
              <a:t>Nokia, ASB, </a:t>
            </a:r>
            <a:r>
              <a:rPr lang="sv-SE" dirty="0" err="1">
                <a:solidFill>
                  <a:schemeClr val="tx1"/>
                </a:solidFill>
              </a:rPr>
              <a:t>Qualcomm</a:t>
            </a:r>
            <a:r>
              <a:rPr lang="sv-SE" dirty="0">
                <a:solidFill>
                  <a:schemeClr val="tx1"/>
                </a:solidFill>
              </a:rPr>
              <a:t>, Verizon, Sony</a:t>
            </a:r>
            <a:r>
              <a:rPr lang="sv-SE">
                <a:solidFill>
                  <a:schemeClr val="tx1"/>
                </a:solidFill>
              </a:rPr>
              <a:t>, Samsung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16216" y="110043"/>
            <a:ext cx="25020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dirty="0"/>
              <a:t>R1-1613564</a:t>
            </a:r>
            <a:endParaRPr lang="en-US" altLang="en-US" sz="1800" b="1" dirty="0">
              <a:highlight>
                <a:srgbClr val="FFFF00"/>
              </a:highlight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it-IT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14-18,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6.2.9.1.3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Current progress of the UTDOA based positioning discussion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Proposed observations on use of Rel-13 NPRACH for UTDOA:</a:t>
            </a:r>
            <a:endParaRPr lang="sv-SE" dirty="0">
              <a:highlight>
                <a:srgbClr val="FFFF00"/>
              </a:highlight>
            </a:endParaRPr>
          </a:p>
          <a:p>
            <a:pPr lvl="1"/>
            <a:r>
              <a:rPr lang="en-GB" dirty="0"/>
              <a:t>It is possible to configure NPRACH resources such that the eNB can provide a dedicated resource for UTDOA positioning</a:t>
            </a:r>
            <a:endParaRPr lang="sv-SE" dirty="0"/>
          </a:p>
          <a:p>
            <a:pPr lvl="2"/>
            <a:r>
              <a:rPr lang="en-GB" dirty="0"/>
              <a:t>In these configurations, in scenarios where there is mixed use of NPRACH for positioning and normal purposes there would be impact to</a:t>
            </a:r>
            <a:endParaRPr lang="sv-SE" dirty="0"/>
          </a:p>
          <a:p>
            <a:pPr lvl="3"/>
            <a:r>
              <a:rPr lang="en-GB" dirty="0"/>
              <a:t>System capacity</a:t>
            </a:r>
            <a:endParaRPr lang="sv-SE" dirty="0"/>
          </a:p>
          <a:p>
            <a:pPr lvl="3"/>
            <a:r>
              <a:rPr lang="en-GB" dirty="0"/>
              <a:t>NPRACH intra-cell and inter-cell interference </a:t>
            </a:r>
            <a:endParaRPr lang="sv-SE" dirty="0"/>
          </a:p>
          <a:p>
            <a:pPr lvl="3"/>
            <a:r>
              <a:rPr lang="en-GB" dirty="0"/>
              <a:t>Battery life and latency of UEs in other NPRACH resources</a:t>
            </a:r>
            <a:endParaRPr lang="sv-SE" dirty="0"/>
          </a:p>
          <a:p>
            <a:pPr lvl="1"/>
            <a:r>
              <a:rPr lang="en-GB" dirty="0"/>
              <a:t>RAN1 concludes its verification of UTDOA in Rel-13.</a:t>
            </a:r>
            <a:endParaRPr lang="sv-SE" dirty="0"/>
          </a:p>
          <a:p>
            <a:pPr lvl="1"/>
            <a:r>
              <a:rPr lang="en-GB" dirty="0"/>
              <a:t>Inform RAN3, RAN4 of the above.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There is currently no common understanding of the feasibility of using Rel-13 NPRACH based UTDOA positioning for NB-IoT. </a:t>
            </a:r>
          </a:p>
          <a:p>
            <a:pPr lvl="1"/>
            <a:r>
              <a:rPr lang="en-US" sz="2200" dirty="0"/>
              <a:t>In some contributions, e.g., R1-1612603 and R1-1611140, it is pointed out in few scenarios it might be possible to use Rel-13 NPRACH based UTDOA positioning for NB-IoT.</a:t>
            </a:r>
          </a:p>
          <a:p>
            <a:pPr lvl="1"/>
            <a:r>
              <a:rPr lang="en-US" sz="2200" dirty="0"/>
              <a:t>In other contributions, e.g., R1-1611119, R1-1611305, R1-1611631, and R1-1611120, it is pointed out that by taking all the practical constraints, it is not feasible in practical NB-IoT networks to use Rel-13 NPRACH based UTDOA positioning for NB-IoT as well as the positioning accuracy is questionable. </a:t>
            </a:r>
          </a:p>
        </p:txBody>
      </p:sp>
    </p:spTree>
    <p:extLst>
      <p:ext uri="{BB962C8B-B14F-4D97-AF65-F5344CB8AC3E}">
        <p14:creationId xmlns:p14="http://schemas.microsoft.com/office/powerpoint/2010/main" val="3685075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Conclusion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000" dirty="0"/>
              <a:t>RAN1 understands the limitations and difficulties of using Rel-13 NPRACH signal for UTDOA based positioning. 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The use of Rel-13 NPRACH signal for UTDOA based positioning is not practically feasible due to significant instability caused by interference when using Rel-13 NPRACH signal for UTDOA based positioning as well as excess UL resource consumption. 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/>
              <a:t>It is proposed RAN1 does not further evaluate UTDOA based position for NB-IoT for Rel-14. </a:t>
            </a:r>
          </a:p>
          <a:p>
            <a:pPr lvl="1" algn="just"/>
            <a:r>
              <a:rPr lang="en-US" sz="1600" dirty="0"/>
              <a:t>This does not preclude the study of UTDOA based positioning for NB-IoT in future releases. </a:t>
            </a:r>
          </a:p>
          <a:p>
            <a:pPr lvl="1"/>
            <a:endParaRPr lang="en-US" sz="1600" dirty="0"/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13001</TotalTime>
  <Words>328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UTDOA positioning in NB-IoT</vt:lpstr>
      <vt:lpstr>Background</vt:lpstr>
      <vt:lpstr>Background</vt:lpstr>
      <vt:lpstr>Proposed Conclusion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1174</cp:revision>
  <dcterms:created xsi:type="dcterms:W3CDTF">2015-04-22T00:12:23Z</dcterms:created>
  <dcterms:modified xsi:type="dcterms:W3CDTF">2016-11-18T03:34:27Z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