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57" r:id="rId4"/>
    <p:sldId id="264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1" d="100"/>
          <a:sy n="121" d="100"/>
        </p:scale>
        <p:origin x="485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A9F72B-87C1-4F33-8447-DFEBD392E79A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4EB80E-ED89-4CC0-AB2B-0B2D474510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5080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EB80E-ED89-4CC0-AB2B-0B2D4745102E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3407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0745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7939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819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8308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3755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3658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2520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9242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414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1819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0BC8E-FB3C-44B5-9765-5D0FF4912BFD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303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0BC8E-FB3C-44B5-9765-5D0FF4912BFD}" type="datetimeFigureOut">
              <a:rPr kumimoji="1" lang="ja-JP" altLang="en-US" smtClean="0"/>
              <a:t>2016/11/17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20F7C-4B15-454B-8CCB-54B2FD8AC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7365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8756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ja-JP" b="1" dirty="0" err="1" smtClean="0"/>
              <a:t>Wayforward</a:t>
            </a:r>
            <a:r>
              <a:rPr lang="en-US" altLang="ja-JP" b="1" dirty="0" smtClean="0"/>
              <a:t> on the number of orthogonal DMRS ports for DL NR-MU-MIMO</a:t>
            </a:r>
            <a:endParaRPr kumimoji="1" lang="ja-JP" altLang="en-US" b="1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59735" y="4579851"/>
            <a:ext cx="9144000" cy="1655762"/>
          </a:xfrm>
        </p:spPr>
        <p:txBody>
          <a:bodyPr>
            <a:normAutofit/>
          </a:bodyPr>
          <a:lstStyle/>
          <a:p>
            <a:r>
              <a:rPr kumimoji="1" lang="en-US" altLang="ja-JP" sz="3200" dirty="0" smtClean="0"/>
              <a:t>Mitsubishi Electric,</a:t>
            </a:r>
            <a:r>
              <a:rPr lang="ja-JP" altLang="en-US" sz="3200" dirty="0"/>
              <a:t> </a:t>
            </a:r>
            <a:r>
              <a:rPr lang="en-US" altLang="ja-JP" sz="3200" dirty="0" smtClean="0"/>
              <a:t>CATT,</a:t>
            </a:r>
            <a:r>
              <a:rPr kumimoji="1" lang="en-US" altLang="ja-JP" sz="3200" dirty="0" smtClean="0"/>
              <a:t> Huawei, Softbank, </a:t>
            </a:r>
            <a:r>
              <a:rPr kumimoji="1" lang="en-US" altLang="ja-JP" sz="3200" dirty="0" smtClean="0"/>
              <a:t>KDDI</a:t>
            </a:r>
            <a:r>
              <a:rPr lang="en-US" altLang="ja-JP" sz="3200" dirty="0" smtClean="0"/>
              <a:t>, ZTE</a:t>
            </a:r>
            <a:endParaRPr kumimoji="1" lang="ja-JP" altLang="en-US" sz="3200" dirty="0"/>
          </a:p>
        </p:txBody>
      </p:sp>
      <p:sp>
        <p:nvSpPr>
          <p:cNvPr id="5" name="Rectangle 3"/>
          <p:cNvSpPr/>
          <p:nvPr/>
        </p:nvSpPr>
        <p:spPr>
          <a:xfrm>
            <a:off x="314960" y="187960"/>
            <a:ext cx="8534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87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</a:p>
          <a:p>
            <a:r>
              <a:rPr lang="en-US" sz="2400" b="1" dirty="0" smtClean="0"/>
              <a:t>Reno, 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18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Nov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7.1.3.</a:t>
            </a:r>
            <a:r>
              <a:rPr lang="en-US" altLang="ja-JP" sz="2400" b="1" dirty="0"/>
              <a:t>2</a:t>
            </a:r>
            <a:endParaRPr kumimoji="1" lang="ja-JP" altLang="en-US" sz="2400" b="1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392160" y="95885"/>
            <a:ext cx="3566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2400" b="1" dirty="0" smtClean="0"/>
              <a:t>R1-1613552</a:t>
            </a:r>
          </a:p>
          <a:p>
            <a:pPr algn="r"/>
            <a:r>
              <a:rPr lang="ja-JP" altLang="en-US" sz="2400" b="1" dirty="0" smtClean="0"/>
              <a:t>　</a:t>
            </a:r>
            <a:r>
              <a:rPr lang="en-US" altLang="ja-JP" sz="2400" b="1" dirty="0"/>
              <a:t>(Revision of R1-1613310)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04112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/>
              <a:t>Background</a:t>
            </a:r>
            <a:r>
              <a:rPr lang="en-US" altLang="ja-JP" b="1" dirty="0" smtClean="0"/>
              <a:t>:</a:t>
            </a:r>
            <a:r>
              <a:rPr lang="ja-JP" altLang="en-US" b="1" dirty="0"/>
              <a:t> </a:t>
            </a:r>
            <a:r>
              <a:rPr lang="en-US" altLang="ja-JP" b="1" smtClean="0"/>
              <a:t>Agreements from RAN1#86bis</a:t>
            </a:r>
            <a:endParaRPr kumimoji="1" lang="ja-JP" altLang="en-US" dirty="0"/>
          </a:p>
        </p:txBody>
      </p:sp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744355"/>
            <a:ext cx="11249984" cy="222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089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118383"/>
            <a:ext cx="10515600" cy="1325563"/>
          </a:xfrm>
        </p:spPr>
        <p:txBody>
          <a:bodyPr>
            <a:normAutofit fontScale="90000"/>
          </a:bodyPr>
          <a:lstStyle/>
          <a:p>
            <a:r>
              <a:rPr kumimoji="1" lang="en-US" altLang="ja-JP" b="1" dirty="0" smtClean="0"/>
              <a:t>Background: Contributions related to the number of </a:t>
            </a:r>
            <a:r>
              <a:rPr lang="en-US" altLang="ja-JP" b="1" dirty="0" smtClean="0"/>
              <a:t>orthogonal DMRS ports for DL </a:t>
            </a:r>
            <a:r>
              <a:rPr kumimoji="1" lang="en-US" altLang="ja-JP" b="1" dirty="0" smtClean="0"/>
              <a:t>MU-MIMO	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35000" y="1979385"/>
            <a:ext cx="10515600" cy="3068865"/>
          </a:xfrm>
          <a:ln w="57150">
            <a:solidFill>
              <a:schemeClr val="tx1"/>
            </a:solidFill>
          </a:ln>
        </p:spPr>
        <p:txBody>
          <a:bodyPr anchor="ctr">
            <a:normAutofit/>
          </a:bodyPr>
          <a:lstStyle/>
          <a:p>
            <a:r>
              <a:rPr kumimoji="1" lang="en-US" altLang="ja-JP" dirty="0" smtClean="0"/>
              <a:t>Scenario dependent, appropriate modes should be chosen depending on the environment/equipment, system level analysis up to 16 orthogonal ports (R1-</a:t>
            </a:r>
            <a:r>
              <a:rPr lang="en-US" altLang="ja-JP" dirty="0"/>
              <a:t>1612726</a:t>
            </a:r>
            <a:r>
              <a:rPr kumimoji="1" lang="en-US" altLang="ja-JP" dirty="0" smtClean="0"/>
              <a:t>)</a:t>
            </a:r>
          </a:p>
          <a:p>
            <a:r>
              <a:rPr lang="en-US" altLang="ja-JP" dirty="0" smtClean="0"/>
              <a:t>12 or 16 orthogonal ports, system level </a:t>
            </a:r>
            <a:r>
              <a:rPr lang="en-US" altLang="ja-JP" dirty="0"/>
              <a:t>analysis up to 16 orthogonal </a:t>
            </a:r>
            <a:r>
              <a:rPr lang="en-US" altLang="ja-JP" dirty="0" smtClean="0"/>
              <a:t>ports (</a:t>
            </a:r>
            <a:r>
              <a:rPr lang="en-US" altLang="ja-JP" dirty="0"/>
              <a:t>R1-1611244</a:t>
            </a:r>
            <a:r>
              <a:rPr lang="en-US" altLang="ja-JP" dirty="0" smtClean="0"/>
              <a:t>)</a:t>
            </a:r>
          </a:p>
          <a:p>
            <a:r>
              <a:rPr kumimoji="1" lang="en-US" altLang="ja-JP" dirty="0" smtClean="0"/>
              <a:t>16 orthogonal ports, target data rate and spectral efficiency achieved at lower SNR at 16-layer </a:t>
            </a:r>
            <a:r>
              <a:rPr lang="en-US" altLang="ja-JP" dirty="0"/>
              <a:t>multiplexing (R1-1612839)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382710" y="5339328"/>
            <a:ext cx="94265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smtClean="0"/>
              <a:t>Observation : Demand for increasing the number of orthogonal ports is mainly driven by density of UEs (in crowded environments, stronger </a:t>
            </a:r>
            <a:r>
              <a:rPr lang="en-US" altLang="ja-JP" sz="2000" b="1" dirty="0" smtClean="0"/>
              <a:t>inter-user interference is present which leads to the need for increasing orthogonal DMRS ports beyond 8</a:t>
            </a:r>
            <a:r>
              <a:rPr kumimoji="1" lang="en-US" altLang="ja-JP" sz="2000" b="1" dirty="0" smtClean="0"/>
              <a:t>)</a:t>
            </a:r>
            <a:endParaRPr kumimoji="1" lang="ja-JP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47749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 smtClean="0"/>
              <a:t>P</a:t>
            </a:r>
            <a:r>
              <a:rPr kumimoji="1" lang="en-US" altLang="ja-JP" b="1" dirty="0" smtClean="0"/>
              <a:t>roposal</a:t>
            </a:r>
            <a:r>
              <a:rPr kumimoji="1" lang="en-US" altLang="ja-JP" dirty="0" smtClean="0"/>
              <a:t>	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438183"/>
            <a:ext cx="10515600" cy="3650926"/>
          </a:xfrm>
          <a:ln w="57150">
            <a:solidFill>
              <a:schemeClr val="tx1"/>
            </a:solidFill>
          </a:ln>
        </p:spPr>
        <p:txBody>
          <a:bodyPr anchor="ctr">
            <a:normAutofit/>
          </a:bodyPr>
          <a:lstStyle/>
          <a:p>
            <a:r>
              <a:rPr lang="en-US" altLang="ja-JP" sz="4000" dirty="0" smtClean="0">
                <a:solidFill>
                  <a:srgbClr val="FF0000"/>
                </a:solidFill>
              </a:rPr>
              <a:t>Select orthogonal or non-orthogonal DMRS ports to support DL MU MIMO up to 16 layers</a:t>
            </a:r>
          </a:p>
          <a:p>
            <a:pPr lvl="1"/>
            <a:r>
              <a:rPr lang="en-US" altLang="ja-JP" sz="3600" dirty="0" smtClean="0">
                <a:solidFill>
                  <a:srgbClr val="FF0000"/>
                </a:solidFill>
              </a:rPr>
              <a:t>Propose and evaluate possible designs for DMRS up to 16 layers</a:t>
            </a:r>
          </a:p>
        </p:txBody>
      </p:sp>
    </p:spTree>
    <p:extLst>
      <p:ext uri="{BB962C8B-B14F-4D97-AF65-F5344CB8AC3E}">
        <p14:creationId xmlns:p14="http://schemas.microsoft.com/office/powerpoint/2010/main" val="413504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973</TotalTime>
  <Words>179</Words>
  <Application>Microsoft Office PowerPoint</Application>
  <PresentationFormat>ワイド画面</PresentationFormat>
  <Paragraphs>17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ＭＳ Ｐゴシック</vt:lpstr>
      <vt:lpstr>Arial</vt:lpstr>
      <vt:lpstr>Calibri</vt:lpstr>
      <vt:lpstr>Calibri Light</vt:lpstr>
      <vt:lpstr>Office テーマ</vt:lpstr>
      <vt:lpstr>Wayforward on the number of orthogonal DMRS ports for DL NR-MU-MIMO</vt:lpstr>
      <vt:lpstr>Background: Agreements from RAN1#86bis</vt:lpstr>
      <vt:lpstr>Background: Contributions related to the number of orthogonal DMRS ports for DL MU-MIMO </vt:lpstr>
      <vt:lpstr>Proposal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2016-11-08T05:50:30Z</dcterms:created>
  <dcterms:modified xsi:type="dcterms:W3CDTF">2016-11-17T02:26:44Z</dcterms:modified>
</cp:coreProperties>
</file>