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handoutMasterIdLst>
    <p:handoutMasterId r:id="rId6"/>
  </p:handoutMasterIdLst>
  <p:sldIdLst>
    <p:sldId id="263" r:id="rId2"/>
    <p:sldId id="266" r:id="rId3"/>
    <p:sldId id="264" r:id="rId4"/>
  </p:sldIdLst>
  <p:sldSz cx="9144000" cy="6858000" type="screen4x3"/>
  <p:notesSz cx="6858000" cy="9144000"/>
  <p:defaultTextStyle>
    <a:defPPr>
      <a:defRPr lang="de-DE"/>
    </a:defPPr>
    <a:lvl1pPr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Trebuchet MS" panose="020B0603020202020204" pitchFamily="34" charset="0"/>
        <a:ea typeface="+mn-ea"/>
        <a:cs typeface="+mn-cs"/>
      </a:defRPr>
    </a:lvl5pPr>
    <a:lvl6pPr marL="2286000" algn="l" defTabSz="914400" rtl="0" eaLnBrk="1" latinLnBrk="0" hangingPunct="1">
      <a:defRPr kern="1200">
        <a:solidFill>
          <a:schemeClr val="tx1"/>
        </a:solidFill>
        <a:latin typeface="Trebuchet MS" panose="020B0603020202020204" pitchFamily="34" charset="0"/>
        <a:ea typeface="+mn-ea"/>
        <a:cs typeface="+mn-cs"/>
      </a:defRPr>
    </a:lvl6pPr>
    <a:lvl7pPr marL="2743200" algn="l" defTabSz="914400" rtl="0" eaLnBrk="1" latinLnBrk="0" hangingPunct="1">
      <a:defRPr kern="1200">
        <a:solidFill>
          <a:schemeClr val="tx1"/>
        </a:solidFill>
        <a:latin typeface="Trebuchet MS" panose="020B0603020202020204" pitchFamily="34" charset="0"/>
        <a:ea typeface="+mn-ea"/>
        <a:cs typeface="+mn-cs"/>
      </a:defRPr>
    </a:lvl7pPr>
    <a:lvl8pPr marL="3200400" algn="l" defTabSz="914400" rtl="0" eaLnBrk="1" latinLnBrk="0" hangingPunct="1">
      <a:defRPr kern="1200">
        <a:solidFill>
          <a:schemeClr val="tx1"/>
        </a:solidFill>
        <a:latin typeface="Trebuchet MS" panose="020B0603020202020204" pitchFamily="34" charset="0"/>
        <a:ea typeface="+mn-ea"/>
        <a:cs typeface="+mn-cs"/>
      </a:defRPr>
    </a:lvl8pPr>
    <a:lvl9pPr marL="3657600" algn="l" defTabSz="914400" rtl="0" eaLnBrk="1" latinLnBrk="0" hangingPunct="1">
      <a:defRPr kern="1200">
        <a:solidFill>
          <a:schemeClr val="tx1"/>
        </a:solidFill>
        <a:latin typeface="Trebuchet MS" panose="020B0603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1152" y="9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30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30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30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AE50D9C6-05C5-4519-8239-94C9F1A26D31}"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69911187-C7EC-48B7-B2CA-6B1F8C481C1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D921300F-4FA1-47CB-8FB9-D521C7802D6D}" type="slidenum">
              <a:rPr lang="de-DE" altLang="en-US"/>
              <a:pPr>
                <a:defRPr/>
              </a:pPr>
              <a:t>‹#›</a:t>
            </a:fld>
            <a:endParaRPr lang="de-DE" altLang="en-US"/>
          </a:p>
        </p:txBody>
      </p:sp>
    </p:spTree>
    <p:extLst>
      <p:ext uri="{BB962C8B-B14F-4D97-AF65-F5344CB8AC3E}">
        <p14:creationId xmlns:p14="http://schemas.microsoft.com/office/powerpoint/2010/main" val="692687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4802D46E-624F-4F91-B596-60344C435DF5}" type="slidenum">
              <a:rPr lang="de-DE" altLang="en-US"/>
              <a:pPr>
                <a:defRPr/>
              </a:pPr>
              <a:t>‹#›</a:t>
            </a:fld>
            <a:endParaRPr lang="de-DE" altLang="en-US"/>
          </a:p>
        </p:txBody>
      </p:sp>
    </p:spTree>
    <p:extLst>
      <p:ext uri="{BB962C8B-B14F-4D97-AF65-F5344CB8AC3E}">
        <p14:creationId xmlns:p14="http://schemas.microsoft.com/office/powerpoint/2010/main" val="28979731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359DB93F-669C-4B98-A955-94228732E965}" type="slidenum">
              <a:rPr lang="de-DE" altLang="en-US"/>
              <a:pPr>
                <a:defRPr/>
              </a:pPr>
              <a:t>‹#›</a:t>
            </a:fld>
            <a:endParaRPr lang="de-DE" altLang="en-US"/>
          </a:p>
        </p:txBody>
      </p:sp>
    </p:spTree>
    <p:extLst>
      <p:ext uri="{BB962C8B-B14F-4D97-AF65-F5344CB8AC3E}">
        <p14:creationId xmlns:p14="http://schemas.microsoft.com/office/powerpoint/2010/main" val="3612202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1 Blue - title slide">
    <p:spTree>
      <p:nvGrpSpPr>
        <p:cNvPr id="1" name=""/>
        <p:cNvGrpSpPr/>
        <p:nvPr/>
      </p:nvGrpSpPr>
      <p:grpSpPr>
        <a:xfrm>
          <a:off x="0" y="0"/>
          <a:ext cx="0" cy="0"/>
          <a:chOff x="0" y="0"/>
          <a:chExt cx="0" cy="0"/>
        </a:xfrm>
      </p:grpSpPr>
      <p:pic>
        <p:nvPicPr>
          <p:cNvPr id="4" name="Picture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74625" y="49213"/>
            <a:ext cx="2513013" cy="88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Placeholder 42"/>
          <p:cNvSpPr>
            <a:spLocks noGrp="1"/>
          </p:cNvSpPr>
          <p:nvPr>
            <p:ph type="body" sz="quarter" idx="11"/>
          </p:nvPr>
        </p:nvSpPr>
        <p:spPr>
          <a:xfrm>
            <a:off x="367200" y="1200000"/>
            <a:ext cx="8359200" cy="2640000"/>
          </a:xfrm>
          <a:prstGeom prst="rect">
            <a:avLst/>
          </a:prstGeom>
        </p:spPr>
        <p:txBody>
          <a:bodyPr lIns="0" tIns="0" rIns="0" bIns="0"/>
          <a:lstStyle>
            <a:lvl1pPr marL="0" indent="0">
              <a:spcBef>
                <a:spcPts val="0"/>
              </a:spcBef>
              <a:spcAft>
                <a:spcPts val="600"/>
              </a:spcAft>
              <a:buNone/>
              <a:defRPr sz="6600" baseline="0">
                <a:solidFill>
                  <a:schemeClr val="bg1"/>
                </a:solidFill>
                <a:latin typeface="Nokia Pure Headline Ultra Light" panose="020B0204020202020204" pitchFamily="34" charset="0"/>
              </a:defRPr>
            </a:lvl1pPr>
          </a:lstStyle>
          <a:p>
            <a:pPr lvl="0"/>
            <a:r>
              <a:rPr lang="en-US"/>
              <a:t>Click to edit Master text styles</a:t>
            </a:r>
          </a:p>
        </p:txBody>
      </p:sp>
      <p:sp>
        <p:nvSpPr>
          <p:cNvPr id="7" name="Text Placeholder 3"/>
          <p:cNvSpPr>
            <a:spLocks noGrp="1"/>
          </p:cNvSpPr>
          <p:nvPr>
            <p:ph type="body" sz="quarter" idx="12"/>
          </p:nvPr>
        </p:nvSpPr>
        <p:spPr>
          <a:xfrm>
            <a:off x="417600" y="4080000"/>
            <a:ext cx="8308800" cy="2102400"/>
          </a:xfrm>
          <a:prstGeom prst="rect">
            <a:avLst/>
          </a:prstGeom>
        </p:spPr>
        <p:txBody>
          <a:bodyPr lIns="0" tIns="0" rIns="0" bIns="0"/>
          <a:lstStyle>
            <a:lvl1pPr marL="230400" indent="-230400">
              <a:spcBef>
                <a:spcPts val="0"/>
              </a:spcBef>
              <a:spcAft>
                <a:spcPts val="600"/>
              </a:spcAft>
              <a:defRPr sz="1600">
                <a:solidFill>
                  <a:schemeClr val="bg1"/>
                </a:solidFill>
                <a:latin typeface="+mn-lt"/>
              </a:defRPr>
            </a:lvl1pPr>
            <a:lvl2pPr marL="460800" indent="-230400">
              <a:spcBef>
                <a:spcPts val="0"/>
              </a:spcBef>
              <a:spcAft>
                <a:spcPts val="600"/>
              </a:spcAft>
              <a:defRPr sz="1400">
                <a:solidFill>
                  <a:schemeClr val="bg1"/>
                </a:solidFill>
                <a:latin typeface="+mn-lt"/>
              </a:defRPr>
            </a:lvl2pPr>
            <a:lvl3pPr marL="691200">
              <a:spcBef>
                <a:spcPts val="0"/>
              </a:spcBef>
              <a:spcAft>
                <a:spcPts val="600"/>
              </a:spcAft>
              <a:defRPr sz="1200">
                <a:solidFill>
                  <a:schemeClr val="bg1"/>
                </a:solidFill>
                <a:latin typeface="+mn-lt"/>
              </a:defRPr>
            </a:lvl3pPr>
            <a:lvl4pPr marL="921600">
              <a:spcBef>
                <a:spcPts val="0"/>
              </a:spcBef>
              <a:spcAft>
                <a:spcPts val="600"/>
              </a:spcAft>
              <a:defRPr sz="1000">
                <a:solidFill>
                  <a:schemeClr val="bg1"/>
                </a:solidFill>
                <a:latin typeface="+mn-lt"/>
              </a:defRPr>
            </a:lvl4pPr>
            <a:lvl5pPr marL="1152000" indent="-228600">
              <a:spcBef>
                <a:spcPts val="0"/>
              </a:spcBef>
              <a:spcAft>
                <a:spcPts val="600"/>
              </a:spcAft>
              <a:buFont typeface="Arial" panose="020B0604020202020204" pitchFamily="34" charset="0"/>
              <a:buChar char="•"/>
              <a:defRPr sz="900">
                <a:solidFill>
                  <a:schemeClr val="bg1"/>
                </a:solidFill>
                <a:latin typeface="+mn-lt"/>
              </a:defRPr>
            </a:lvl5pPr>
            <a:lvl6pPr marL="1382400" indent="-228600">
              <a:spcBef>
                <a:spcPts val="0"/>
              </a:spcBef>
              <a:spcAft>
                <a:spcPts val="600"/>
              </a:spcAft>
              <a:buFont typeface="Nokia Pure Text" panose="020B0503020202020204" pitchFamily="34" charset="0"/>
              <a:buChar char="‒"/>
              <a:defRPr sz="800" baseline="0">
                <a:solidFill>
                  <a:schemeClr val="bg1"/>
                </a:solidFill>
              </a:defRPr>
            </a:lvl6pPr>
            <a:lvl7pPr marL="1612800">
              <a:spcBef>
                <a:spcPts val="0"/>
              </a:spcBef>
              <a:spcAft>
                <a:spcPts val="600"/>
              </a:spcAft>
              <a:defRPr sz="700">
                <a:solidFill>
                  <a:schemeClr val="bg1"/>
                </a:solidFill>
              </a:defRPr>
            </a:lvl7pPr>
            <a:lvl8pPr marL="1843200">
              <a:spcBef>
                <a:spcPts val="0"/>
              </a:spcBef>
              <a:spcAft>
                <a:spcPts val="600"/>
              </a:spcAft>
              <a:defRPr sz="600">
                <a:solidFill>
                  <a:schemeClr val="bg1"/>
                </a:solidFill>
              </a:defRPr>
            </a:lvl8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p:txBody>
      </p:sp>
      <p:sp>
        <p:nvSpPr>
          <p:cNvPr id="5" name="Footer Placeholder 27"/>
          <p:cNvSpPr>
            <a:spLocks noGrp="1"/>
          </p:cNvSpPr>
          <p:nvPr>
            <p:ph type="ftr" sz="quarter" idx="13"/>
          </p:nvPr>
        </p:nvSpPr>
        <p:spPr>
          <a:xfrm>
            <a:off x="2692400" y="6423025"/>
            <a:ext cx="2581275" cy="161925"/>
          </a:xfrm>
        </p:spPr>
        <p:txBody>
          <a:bodyPr lIns="0" tIns="0" rIns="0" bIns="0" rtlCol="0" anchor="b"/>
          <a:lstStyle>
            <a:lvl1pPr algn="l">
              <a:defRPr sz="800">
                <a:solidFill>
                  <a:schemeClr val="bg1"/>
                </a:solidFill>
                <a:latin typeface="Nokia Pure Text" panose="020B0503020202020204" pitchFamily="34" charset="0"/>
                <a:ea typeface="Nokia Pure Text" panose="020B0503020202020204" pitchFamily="34" charset="0"/>
                <a:cs typeface="Arial" panose="020B0604020202020204" pitchFamily="34" charset="0"/>
              </a:defRPr>
            </a:lvl1pPr>
          </a:lstStyle>
          <a:p>
            <a:pPr>
              <a:defRPr/>
            </a:pPr>
            <a:r>
              <a:rPr lang="en-US"/>
              <a:t>&lt;Change information classification in footer&gt;</a:t>
            </a:r>
            <a:endParaRPr lang="en-US" dirty="0"/>
          </a:p>
        </p:txBody>
      </p:sp>
    </p:spTree>
    <p:extLst>
      <p:ext uri="{BB962C8B-B14F-4D97-AF65-F5344CB8AC3E}">
        <p14:creationId xmlns:p14="http://schemas.microsoft.com/office/powerpoint/2010/main" val="18896533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a:xfrm>
            <a:off x="417513" y="1452034"/>
            <a:ext cx="8229600" cy="4409017"/>
          </a:xfrm>
          <a:prstGeom prst="rect">
            <a:avLst/>
          </a:prstGeom>
        </p:spPr>
        <p:txBody>
          <a:bodyPr/>
          <a:lstStyle>
            <a:lvl1pPr>
              <a:spcAft>
                <a:spcPts val="600"/>
              </a:spcAft>
              <a:defRPr baseline="0"/>
            </a:lvl1pPr>
            <a:lvl2pPr>
              <a:spcAft>
                <a:spcPts val="600"/>
              </a:spcAft>
              <a:defRPr/>
            </a:lvl2pPr>
            <a:lvl3pPr>
              <a:spcAft>
                <a:spcPts val="600"/>
              </a:spcAft>
              <a:defRPr/>
            </a:lvl3pPr>
            <a:lvl4pPr>
              <a:spcAft>
                <a:spcPts val="600"/>
              </a:spcAft>
              <a:defRPr/>
            </a:lvl4pPr>
            <a:lvl5pPr>
              <a:spcAft>
                <a:spcPts val="60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itle 1"/>
          <p:cNvSpPr>
            <a:spLocks noGrp="1"/>
          </p:cNvSpPr>
          <p:nvPr>
            <p:ph type="title"/>
          </p:nvPr>
        </p:nvSpPr>
        <p:spPr>
          <a:xfrm>
            <a:off x="418120" y="372333"/>
            <a:ext cx="8229600" cy="415719"/>
          </a:xfrm>
        </p:spPr>
        <p:txBody>
          <a:bodyPr/>
          <a:lstStyle>
            <a:lvl1pPr>
              <a:defRPr/>
            </a:lvl1pPr>
          </a:lstStyle>
          <a:p>
            <a:r>
              <a:rPr lang="en-US"/>
              <a:t>Click to edit Master title style</a:t>
            </a:r>
            <a:endParaRPr lang="en-US" dirty="0"/>
          </a:p>
        </p:txBody>
      </p:sp>
      <p:sp>
        <p:nvSpPr>
          <p:cNvPr id="6" name="Content Placeholder 8"/>
          <p:cNvSpPr>
            <a:spLocks noGrp="1"/>
          </p:cNvSpPr>
          <p:nvPr>
            <p:ph sz="quarter" idx="13"/>
          </p:nvPr>
        </p:nvSpPr>
        <p:spPr>
          <a:xfrm>
            <a:off x="418121" y="717054"/>
            <a:ext cx="8227649" cy="402167"/>
          </a:xfrm>
          <a:prstGeom prst="rect">
            <a:avLst/>
          </a:prstGeom>
        </p:spPr>
        <p:txBody>
          <a:bodyPr/>
          <a:lstStyle>
            <a:lvl1pPr marL="0" indent="0">
              <a:buFont typeface="Arial"/>
              <a:buNone/>
              <a:defRPr sz="18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17184384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B7997EE5-D82F-4611-9B9F-D71D920E53C4}" type="slidenum">
              <a:rPr lang="de-DE" altLang="en-US"/>
              <a:pPr>
                <a:defRPr/>
              </a:pPr>
              <a:t>‹#›</a:t>
            </a:fld>
            <a:endParaRPr lang="de-DE" altLang="en-US"/>
          </a:p>
        </p:txBody>
      </p:sp>
    </p:spTree>
    <p:extLst>
      <p:ext uri="{BB962C8B-B14F-4D97-AF65-F5344CB8AC3E}">
        <p14:creationId xmlns:p14="http://schemas.microsoft.com/office/powerpoint/2010/main" val="25901821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de-DE"/>
          </a:p>
        </p:txBody>
      </p:sp>
      <p:sp>
        <p:nvSpPr>
          <p:cNvPr id="5" name="Rectangle 5"/>
          <p:cNvSpPr>
            <a:spLocks noGrp="1" noChangeArrowheads="1"/>
          </p:cNvSpPr>
          <p:nvPr>
            <p:ph type="ftr" sz="quarter" idx="11"/>
          </p:nvPr>
        </p:nvSpPr>
        <p:spPr>
          <a:ln/>
        </p:spPr>
        <p:txBody>
          <a:bodyPr/>
          <a:lstStyle>
            <a:lvl1pPr>
              <a:defRPr/>
            </a:lvl1pPr>
          </a:lstStyle>
          <a:p>
            <a:pPr>
              <a:defRPr/>
            </a:pPr>
            <a:endParaRPr lang="de-DE"/>
          </a:p>
        </p:txBody>
      </p:sp>
      <p:sp>
        <p:nvSpPr>
          <p:cNvPr id="6" name="Rectangle 6"/>
          <p:cNvSpPr>
            <a:spLocks noGrp="1" noChangeArrowheads="1"/>
          </p:cNvSpPr>
          <p:nvPr>
            <p:ph type="sldNum" sz="quarter" idx="12"/>
          </p:nvPr>
        </p:nvSpPr>
        <p:spPr>
          <a:ln/>
        </p:spPr>
        <p:txBody>
          <a:bodyPr/>
          <a:lstStyle>
            <a:lvl1pPr>
              <a:defRPr/>
            </a:lvl1pPr>
          </a:lstStyle>
          <a:p>
            <a:pPr>
              <a:defRPr/>
            </a:pPr>
            <a:fld id="{858D4248-2D62-4955-8B4B-C026D7DA9350}" type="slidenum">
              <a:rPr lang="de-DE" altLang="en-US"/>
              <a:pPr>
                <a:defRPr/>
              </a:pPr>
              <a:t>‹#›</a:t>
            </a:fld>
            <a:endParaRPr lang="de-DE" altLang="en-US"/>
          </a:p>
        </p:txBody>
      </p:sp>
    </p:spTree>
    <p:extLst>
      <p:ext uri="{BB962C8B-B14F-4D97-AF65-F5344CB8AC3E}">
        <p14:creationId xmlns:p14="http://schemas.microsoft.com/office/powerpoint/2010/main" val="3600654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194B7E8A-57FE-4944-82CD-780AFA364624}" type="slidenum">
              <a:rPr lang="de-DE" altLang="en-US"/>
              <a:pPr>
                <a:defRPr/>
              </a:pPr>
              <a:t>‹#›</a:t>
            </a:fld>
            <a:endParaRPr lang="de-DE" altLang="en-US"/>
          </a:p>
        </p:txBody>
      </p:sp>
    </p:spTree>
    <p:extLst>
      <p:ext uri="{BB962C8B-B14F-4D97-AF65-F5344CB8AC3E}">
        <p14:creationId xmlns:p14="http://schemas.microsoft.com/office/powerpoint/2010/main" val="1828906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de-DE"/>
          </a:p>
        </p:txBody>
      </p:sp>
      <p:sp>
        <p:nvSpPr>
          <p:cNvPr id="8" name="Rectangle 5"/>
          <p:cNvSpPr>
            <a:spLocks noGrp="1" noChangeArrowheads="1"/>
          </p:cNvSpPr>
          <p:nvPr>
            <p:ph type="ftr" sz="quarter" idx="11"/>
          </p:nvPr>
        </p:nvSpPr>
        <p:spPr>
          <a:ln/>
        </p:spPr>
        <p:txBody>
          <a:bodyPr/>
          <a:lstStyle>
            <a:lvl1pPr>
              <a:defRPr/>
            </a:lvl1pPr>
          </a:lstStyle>
          <a:p>
            <a:pPr>
              <a:defRPr/>
            </a:pPr>
            <a:endParaRPr lang="de-DE"/>
          </a:p>
        </p:txBody>
      </p:sp>
      <p:sp>
        <p:nvSpPr>
          <p:cNvPr id="9" name="Rectangle 6"/>
          <p:cNvSpPr>
            <a:spLocks noGrp="1" noChangeArrowheads="1"/>
          </p:cNvSpPr>
          <p:nvPr>
            <p:ph type="sldNum" sz="quarter" idx="12"/>
          </p:nvPr>
        </p:nvSpPr>
        <p:spPr>
          <a:ln/>
        </p:spPr>
        <p:txBody>
          <a:bodyPr/>
          <a:lstStyle>
            <a:lvl1pPr>
              <a:defRPr/>
            </a:lvl1pPr>
          </a:lstStyle>
          <a:p>
            <a:pPr>
              <a:defRPr/>
            </a:pPr>
            <a:fld id="{BB8D684B-3DE4-40AE-A6AB-DF6A1F8F37B7}" type="slidenum">
              <a:rPr lang="de-DE" altLang="en-US"/>
              <a:pPr>
                <a:defRPr/>
              </a:pPr>
              <a:t>‹#›</a:t>
            </a:fld>
            <a:endParaRPr lang="de-DE" altLang="en-US"/>
          </a:p>
        </p:txBody>
      </p:sp>
    </p:spTree>
    <p:extLst>
      <p:ext uri="{BB962C8B-B14F-4D97-AF65-F5344CB8AC3E}">
        <p14:creationId xmlns:p14="http://schemas.microsoft.com/office/powerpoint/2010/main" val="18264826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de-DE"/>
          </a:p>
        </p:txBody>
      </p:sp>
      <p:sp>
        <p:nvSpPr>
          <p:cNvPr id="4" name="Rectangle 5"/>
          <p:cNvSpPr>
            <a:spLocks noGrp="1" noChangeArrowheads="1"/>
          </p:cNvSpPr>
          <p:nvPr>
            <p:ph type="ftr" sz="quarter" idx="11"/>
          </p:nvPr>
        </p:nvSpPr>
        <p:spPr>
          <a:ln/>
        </p:spPr>
        <p:txBody>
          <a:bodyPr/>
          <a:lstStyle>
            <a:lvl1pPr>
              <a:defRPr/>
            </a:lvl1pPr>
          </a:lstStyle>
          <a:p>
            <a:pPr>
              <a:defRPr/>
            </a:pPr>
            <a:endParaRPr lang="de-DE"/>
          </a:p>
        </p:txBody>
      </p:sp>
      <p:sp>
        <p:nvSpPr>
          <p:cNvPr id="5" name="Rectangle 6"/>
          <p:cNvSpPr>
            <a:spLocks noGrp="1" noChangeArrowheads="1"/>
          </p:cNvSpPr>
          <p:nvPr>
            <p:ph type="sldNum" sz="quarter" idx="12"/>
          </p:nvPr>
        </p:nvSpPr>
        <p:spPr>
          <a:ln/>
        </p:spPr>
        <p:txBody>
          <a:bodyPr/>
          <a:lstStyle>
            <a:lvl1pPr>
              <a:defRPr/>
            </a:lvl1pPr>
          </a:lstStyle>
          <a:p>
            <a:pPr>
              <a:defRPr/>
            </a:pPr>
            <a:fld id="{33B1487A-512C-4FB3-B164-B5D9D1A18BC3}" type="slidenum">
              <a:rPr lang="de-DE" altLang="en-US"/>
              <a:pPr>
                <a:defRPr/>
              </a:pPr>
              <a:t>‹#›</a:t>
            </a:fld>
            <a:endParaRPr lang="de-DE" altLang="en-US"/>
          </a:p>
        </p:txBody>
      </p:sp>
    </p:spTree>
    <p:extLst>
      <p:ext uri="{BB962C8B-B14F-4D97-AF65-F5344CB8AC3E}">
        <p14:creationId xmlns:p14="http://schemas.microsoft.com/office/powerpoint/2010/main" val="18007440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de-DE"/>
          </a:p>
        </p:txBody>
      </p:sp>
      <p:sp>
        <p:nvSpPr>
          <p:cNvPr id="3" name="Rectangle 5"/>
          <p:cNvSpPr>
            <a:spLocks noGrp="1" noChangeArrowheads="1"/>
          </p:cNvSpPr>
          <p:nvPr>
            <p:ph type="ftr" sz="quarter" idx="11"/>
          </p:nvPr>
        </p:nvSpPr>
        <p:spPr>
          <a:ln/>
        </p:spPr>
        <p:txBody>
          <a:bodyPr/>
          <a:lstStyle>
            <a:lvl1pPr>
              <a:defRPr/>
            </a:lvl1pPr>
          </a:lstStyle>
          <a:p>
            <a:pPr>
              <a:defRPr/>
            </a:pPr>
            <a:endParaRPr lang="de-DE"/>
          </a:p>
        </p:txBody>
      </p:sp>
      <p:sp>
        <p:nvSpPr>
          <p:cNvPr id="4" name="Rectangle 6"/>
          <p:cNvSpPr>
            <a:spLocks noGrp="1" noChangeArrowheads="1"/>
          </p:cNvSpPr>
          <p:nvPr>
            <p:ph type="sldNum" sz="quarter" idx="12"/>
          </p:nvPr>
        </p:nvSpPr>
        <p:spPr>
          <a:ln/>
        </p:spPr>
        <p:txBody>
          <a:bodyPr/>
          <a:lstStyle>
            <a:lvl1pPr>
              <a:defRPr/>
            </a:lvl1pPr>
          </a:lstStyle>
          <a:p>
            <a:pPr>
              <a:defRPr/>
            </a:pPr>
            <a:fld id="{BB420A92-8E0D-4B39-834C-3FFDB8F47CA8}" type="slidenum">
              <a:rPr lang="de-DE" altLang="en-US"/>
              <a:pPr>
                <a:defRPr/>
              </a:pPr>
              <a:t>‹#›</a:t>
            </a:fld>
            <a:endParaRPr lang="de-DE" altLang="en-US"/>
          </a:p>
        </p:txBody>
      </p:sp>
    </p:spTree>
    <p:extLst>
      <p:ext uri="{BB962C8B-B14F-4D97-AF65-F5344CB8AC3E}">
        <p14:creationId xmlns:p14="http://schemas.microsoft.com/office/powerpoint/2010/main" val="15150569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C0D2AE03-B9EB-4195-89EA-DA06C7081F5E}" type="slidenum">
              <a:rPr lang="de-DE" altLang="en-US"/>
              <a:pPr>
                <a:defRPr/>
              </a:pPr>
              <a:t>‹#›</a:t>
            </a:fld>
            <a:endParaRPr lang="de-DE" altLang="en-US"/>
          </a:p>
        </p:txBody>
      </p:sp>
    </p:spTree>
    <p:extLst>
      <p:ext uri="{BB962C8B-B14F-4D97-AF65-F5344CB8AC3E}">
        <p14:creationId xmlns:p14="http://schemas.microsoft.com/office/powerpoint/2010/main" val="254175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de-DE"/>
          </a:p>
        </p:txBody>
      </p:sp>
      <p:sp>
        <p:nvSpPr>
          <p:cNvPr id="6" name="Rectangle 5"/>
          <p:cNvSpPr>
            <a:spLocks noGrp="1" noChangeArrowheads="1"/>
          </p:cNvSpPr>
          <p:nvPr>
            <p:ph type="ftr" sz="quarter" idx="11"/>
          </p:nvPr>
        </p:nvSpPr>
        <p:spPr>
          <a:ln/>
        </p:spPr>
        <p:txBody>
          <a:bodyPr/>
          <a:lstStyle>
            <a:lvl1pPr>
              <a:defRPr/>
            </a:lvl1pPr>
          </a:lstStyle>
          <a:p>
            <a:pPr>
              <a:defRPr/>
            </a:pPr>
            <a:endParaRPr lang="de-DE"/>
          </a:p>
        </p:txBody>
      </p:sp>
      <p:sp>
        <p:nvSpPr>
          <p:cNvPr id="7" name="Rectangle 6"/>
          <p:cNvSpPr>
            <a:spLocks noGrp="1" noChangeArrowheads="1"/>
          </p:cNvSpPr>
          <p:nvPr>
            <p:ph type="sldNum" sz="quarter" idx="12"/>
          </p:nvPr>
        </p:nvSpPr>
        <p:spPr>
          <a:ln/>
        </p:spPr>
        <p:txBody>
          <a:bodyPr/>
          <a:lstStyle>
            <a:lvl1pPr>
              <a:defRPr/>
            </a:lvl1pPr>
          </a:lstStyle>
          <a:p>
            <a:pPr>
              <a:defRPr/>
            </a:pPr>
            <a:fld id="{358DE348-91B3-41A7-B358-1C9EEDC98918}" type="slidenum">
              <a:rPr lang="de-DE" altLang="en-US"/>
              <a:pPr>
                <a:defRPr/>
              </a:pPr>
              <a:t>‹#›</a:t>
            </a:fld>
            <a:endParaRPr lang="de-DE" altLang="en-US"/>
          </a:p>
        </p:txBody>
      </p:sp>
    </p:spTree>
    <p:extLst>
      <p:ext uri="{BB962C8B-B14F-4D97-AF65-F5344CB8AC3E}">
        <p14:creationId xmlns:p14="http://schemas.microsoft.com/office/powerpoint/2010/main" val="4084293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de-DE" altLang="en-US"/>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de-DE"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a:latin typeface="+mn-lt"/>
              </a:defRPr>
            </a:lvl1pPr>
          </a:lstStyle>
          <a:p>
            <a:pPr>
              <a:defRPr/>
            </a:pPr>
            <a:endParaRPr lang="de-DE"/>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a:latin typeface="+mn-lt"/>
              </a:defRPr>
            </a:lvl1pPr>
          </a:lstStyle>
          <a:p>
            <a:pPr>
              <a:defRPr/>
            </a:pPr>
            <a:endParaRPr lang="de-DE"/>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a:latin typeface="Arial" panose="020B0604020202020204" pitchFamily="34" charset="0"/>
              </a:defRPr>
            </a:lvl1pPr>
          </a:lstStyle>
          <a:p>
            <a:pPr>
              <a:defRPr/>
            </a:pPr>
            <a:fld id="{7C74CBC4-B2DF-4C40-AF03-CFF4D27EE8BC}" type="slidenum">
              <a:rPr lang="de-DE" altLang="en-US"/>
              <a:pPr>
                <a:defRPr/>
              </a:pPr>
              <a:t>‹#›</a:t>
            </a:fld>
            <a:endParaRPr lang="de-DE" altLang="en-US"/>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Placeholder 5"/>
          <p:cNvSpPr>
            <a:spLocks noGrp="1"/>
          </p:cNvSpPr>
          <p:nvPr>
            <p:ph type="body" sz="quarter" idx="11"/>
          </p:nvPr>
        </p:nvSpPr>
        <p:spPr>
          <a:xfrm>
            <a:off x="366713" y="2286000"/>
            <a:ext cx="8359775" cy="2057400"/>
          </a:xfrm>
        </p:spPr>
        <p:txBody>
          <a:bodyPr/>
          <a:lstStyle/>
          <a:p>
            <a:pPr eaLnBrk="1" hangingPunct="1">
              <a:spcBef>
                <a:spcPct val="0"/>
              </a:spcBef>
            </a:pPr>
            <a:r>
              <a:rPr lang="en-US" altLang="en-US" dirty="0">
                <a:solidFill>
                  <a:schemeClr val="tx1"/>
                </a:solidFill>
                <a:latin typeface="Nokia Pure Headline Ultra Light" panose="020B0204040602060303" pitchFamily="34" charset="0"/>
              </a:rPr>
              <a:t>Way Forward on Two-Step RACH Fallback</a:t>
            </a:r>
          </a:p>
        </p:txBody>
      </p:sp>
      <p:sp>
        <p:nvSpPr>
          <p:cNvPr id="11267" name="Text Placeholder 6"/>
          <p:cNvSpPr>
            <a:spLocks noGrp="1"/>
          </p:cNvSpPr>
          <p:nvPr>
            <p:ph type="body" sz="quarter" idx="12"/>
          </p:nvPr>
        </p:nvSpPr>
        <p:spPr>
          <a:xfrm>
            <a:off x="417513" y="4876800"/>
            <a:ext cx="8308975" cy="1304925"/>
          </a:xfrm>
        </p:spPr>
        <p:txBody>
          <a:bodyPr/>
          <a:lstStyle/>
          <a:p>
            <a:pPr marL="230188" indent="-230188" eaLnBrk="1" hangingPunct="1">
              <a:spcBef>
                <a:spcPct val="0"/>
              </a:spcBef>
              <a:buFontTx/>
              <a:buNone/>
            </a:pPr>
            <a:r>
              <a:rPr lang="en-US" altLang="en-US" dirty="0">
                <a:solidFill>
                  <a:schemeClr val="tx1"/>
                </a:solidFill>
              </a:rPr>
              <a:t>Nokia</a:t>
            </a:r>
            <a:r>
              <a:rPr lang="en-US" altLang="en-US">
                <a:solidFill>
                  <a:schemeClr val="tx1"/>
                </a:solidFill>
              </a:rPr>
              <a:t>, Interdigital</a:t>
            </a:r>
            <a:endParaRPr lang="en-US" altLang="en-US" dirty="0">
              <a:solidFill>
                <a:schemeClr val="tx1"/>
              </a:solidFill>
            </a:endParaRPr>
          </a:p>
        </p:txBody>
      </p:sp>
      <p:sp>
        <p:nvSpPr>
          <p:cNvPr id="11268" name="Rectangle 3"/>
          <p:cNvSpPr>
            <a:spLocks noChangeArrowheads="1"/>
          </p:cNvSpPr>
          <p:nvPr/>
        </p:nvSpPr>
        <p:spPr bwMode="auto">
          <a:xfrm>
            <a:off x="304800" y="396875"/>
            <a:ext cx="84216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Trebuchet MS" panose="020B0603020202020204" pitchFamily="34" charset="0"/>
              </a:defRPr>
            </a:lvl1pPr>
            <a:lvl2pPr marL="742950" indent="-285750">
              <a:defRPr>
                <a:solidFill>
                  <a:schemeClr val="tx1"/>
                </a:solidFill>
                <a:latin typeface="Trebuchet MS" panose="020B0603020202020204" pitchFamily="34" charset="0"/>
              </a:defRPr>
            </a:lvl2pPr>
            <a:lvl3pPr marL="1143000" indent="-228600">
              <a:defRPr>
                <a:solidFill>
                  <a:schemeClr val="tx1"/>
                </a:solidFill>
                <a:latin typeface="Trebuchet MS" panose="020B0603020202020204" pitchFamily="34" charset="0"/>
              </a:defRPr>
            </a:lvl3pPr>
            <a:lvl4pPr marL="1600200" indent="-228600">
              <a:defRPr>
                <a:solidFill>
                  <a:schemeClr val="tx1"/>
                </a:solidFill>
                <a:latin typeface="Trebuchet MS" panose="020B0603020202020204" pitchFamily="34" charset="0"/>
              </a:defRPr>
            </a:lvl4pPr>
            <a:lvl5pPr marL="2057400" indent="-228600">
              <a:defRPr>
                <a:solidFill>
                  <a:schemeClr val="tx1"/>
                </a:solidFill>
                <a:latin typeface="Trebuchet MS" panose="020B0603020202020204" pitchFamily="34" charset="0"/>
              </a:defRPr>
            </a:lvl5pPr>
            <a:lvl6pPr marL="2514600" indent="-228600" eaLnBrk="0" fontAlgn="base" hangingPunct="0">
              <a:spcBef>
                <a:spcPct val="0"/>
              </a:spcBef>
              <a:spcAft>
                <a:spcPct val="0"/>
              </a:spcAft>
              <a:defRPr>
                <a:solidFill>
                  <a:schemeClr val="tx1"/>
                </a:solidFill>
                <a:latin typeface="Trebuchet MS" panose="020B0603020202020204" pitchFamily="34" charset="0"/>
              </a:defRPr>
            </a:lvl6pPr>
            <a:lvl7pPr marL="2971800" indent="-228600" eaLnBrk="0" fontAlgn="base" hangingPunct="0">
              <a:spcBef>
                <a:spcPct val="0"/>
              </a:spcBef>
              <a:spcAft>
                <a:spcPct val="0"/>
              </a:spcAft>
              <a:defRPr>
                <a:solidFill>
                  <a:schemeClr val="tx1"/>
                </a:solidFill>
                <a:latin typeface="Trebuchet MS" panose="020B0603020202020204" pitchFamily="34" charset="0"/>
              </a:defRPr>
            </a:lvl7pPr>
            <a:lvl8pPr marL="3429000" indent="-228600" eaLnBrk="0" fontAlgn="base" hangingPunct="0">
              <a:spcBef>
                <a:spcPct val="0"/>
              </a:spcBef>
              <a:spcAft>
                <a:spcPct val="0"/>
              </a:spcAft>
              <a:defRPr>
                <a:solidFill>
                  <a:schemeClr val="tx1"/>
                </a:solidFill>
                <a:latin typeface="Trebuchet MS" panose="020B0603020202020204" pitchFamily="34" charset="0"/>
              </a:defRPr>
            </a:lvl8pPr>
            <a:lvl9pPr marL="3886200" indent="-228600" eaLnBrk="0" fontAlgn="base" hangingPunct="0">
              <a:spcBef>
                <a:spcPct val="0"/>
              </a:spcBef>
              <a:spcAft>
                <a:spcPct val="0"/>
              </a:spcAft>
              <a:defRPr>
                <a:solidFill>
                  <a:schemeClr val="tx1"/>
                </a:solidFill>
                <a:latin typeface="Trebuchet MS" panose="020B0603020202020204" pitchFamily="34" charset="0"/>
              </a:defRPr>
            </a:lvl9pPr>
          </a:lstStyle>
          <a:p>
            <a:r>
              <a:rPr lang="en-GB"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3GPP TSG RAN WG1 #87			                                                   R1-</a:t>
            </a:r>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1613547</a:t>
            </a:r>
            <a:endParaRPr lang="en-US" altLang="zh-CN"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endParaRPr>
          </a:p>
          <a:p>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Reno, Nevada, USA, 14</a:t>
            </a:r>
            <a:r>
              <a:rPr lang="en-US" altLang="ko-KR" sz="1600" b="1" baseline="30000"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th</a:t>
            </a:r>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 – 18</a:t>
            </a:r>
            <a:r>
              <a:rPr lang="en-US" altLang="ko-KR" sz="1600" b="1" baseline="30000"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th</a:t>
            </a:r>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 November 2016</a:t>
            </a:r>
          </a:p>
          <a:p>
            <a:r>
              <a:rPr lang="en-US" altLang="ko-KR" sz="1600" b="1" dirty="0">
                <a:solidFill>
                  <a:srgbClr val="000000"/>
                </a:solidFill>
                <a:latin typeface="Times New Roman" panose="02020603050405020304" pitchFamily="18" charset="0"/>
                <a:ea typeface="맑은 고딕" panose="020B0503020000020004" pitchFamily="34" charset="-127"/>
                <a:cs typeface="Times New Roman" panose="02020603050405020304" pitchFamily="18" charset="0"/>
              </a:rPr>
              <a:t>Agenda item: 7.1.2.5</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17513" y="1066800"/>
            <a:ext cx="8229600" cy="5334000"/>
          </a:xfrm>
          <a:extLst/>
        </p:spPr>
        <p:txBody>
          <a:bodyPr/>
          <a:lstStyle/>
          <a:p>
            <a:pPr marL="0" indent="0" eaLnBrk="1" hangingPunct="1">
              <a:spcBef>
                <a:spcPts val="0"/>
              </a:spcBef>
              <a:spcAft>
                <a:spcPts val="0"/>
              </a:spcAft>
              <a:buFontTx/>
              <a:buNone/>
              <a:defRPr/>
            </a:pPr>
            <a:r>
              <a:rPr lang="en-US" b="1" u="sng" dirty="0">
                <a:highlight>
                  <a:srgbClr val="00FF00"/>
                </a:highlight>
                <a:latin typeface="Times" panose="02020603050405020304" pitchFamily="18" charset="0"/>
                <a:ea typeface="MS Mincho" panose="02020609040205080304" pitchFamily="49" charset="-128"/>
                <a:cs typeface="Times New Roman" panose="02020603050405020304" pitchFamily="18" charset="0"/>
              </a:rPr>
              <a:t>Agreements:</a:t>
            </a:r>
            <a:endParaRPr lang="en-US"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US" sz="2400" dirty="0">
                <a:latin typeface="Times" panose="02020603050405020304" pitchFamily="18" charset="0"/>
                <a:ea typeface="MS Mincho" panose="02020609040205080304" pitchFamily="49" charset="-128"/>
                <a:cs typeface="Times New Roman" panose="02020603050405020304" pitchFamily="18" charset="0"/>
              </a:rPr>
              <a:t>RAN1 is studying and some companies see potential benefits of a simplified RACH procedure consisting of two main steps (Msg1 and Msg2) for UEs</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US" sz="2400" dirty="0">
                <a:latin typeface="Times" panose="02020603050405020304" pitchFamily="18" charset="0"/>
                <a:ea typeface="MS Mincho" panose="02020609040205080304" pitchFamily="49" charset="-128"/>
                <a:cs typeface="Times New Roman" panose="02020603050405020304" pitchFamily="18" charset="0"/>
              </a:rPr>
              <a:t>RAN1 has discussed the following: </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a:latin typeface="Times" panose="02020603050405020304" pitchFamily="18" charset="0"/>
                <a:ea typeface="MS Mincho" panose="02020609040205080304" pitchFamily="49" charset="-128"/>
                <a:cs typeface="Times New Roman" panose="02020603050405020304" pitchFamily="18" charset="0"/>
              </a:rPr>
              <a:t>The use of a UE identity in </a:t>
            </a:r>
            <a:r>
              <a:rPr lang="en-US" sz="2000" dirty="0" err="1">
                <a:latin typeface="Times" panose="02020603050405020304" pitchFamily="18" charset="0"/>
                <a:ea typeface="MS Mincho" panose="02020609040205080304" pitchFamily="49" charset="-128"/>
                <a:cs typeface="Times New Roman" panose="02020603050405020304" pitchFamily="18" charset="0"/>
              </a:rPr>
              <a:t>Msg</a:t>
            </a:r>
            <a:r>
              <a:rPr lang="en-US" sz="2000" dirty="0">
                <a:latin typeface="Times" panose="02020603050405020304" pitchFamily="18" charset="0"/>
                <a:ea typeface="MS Mincho" panose="02020609040205080304" pitchFamily="49" charset="-128"/>
                <a:cs typeface="Times New Roman" panose="02020603050405020304" pitchFamily="18" charset="0"/>
              </a:rPr>
              <a:t> 1</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err="1">
                <a:latin typeface="Times" panose="02020603050405020304" pitchFamily="18" charset="0"/>
                <a:ea typeface="MS Mincho" panose="02020609040205080304" pitchFamily="49" charset="-128"/>
                <a:cs typeface="Times New Roman" panose="02020603050405020304" pitchFamily="18" charset="0"/>
              </a:rPr>
              <a:t>Msg</a:t>
            </a:r>
            <a:r>
              <a:rPr lang="en-US" sz="2000" dirty="0">
                <a:latin typeface="Times" panose="02020603050405020304" pitchFamily="18" charset="0"/>
                <a:ea typeface="MS Mincho" panose="02020609040205080304" pitchFamily="49" charset="-128"/>
                <a:cs typeface="Times New Roman" panose="02020603050405020304" pitchFamily="18" charset="0"/>
              </a:rPr>
              <a:t> 2: RA response that is addressed to the UE identity in </a:t>
            </a:r>
            <a:r>
              <a:rPr lang="en-US" sz="2000" dirty="0" err="1">
                <a:latin typeface="Times" panose="02020603050405020304" pitchFamily="18" charset="0"/>
                <a:ea typeface="MS Mincho" panose="02020609040205080304" pitchFamily="49" charset="-128"/>
                <a:cs typeface="Times New Roman" panose="02020603050405020304" pitchFamily="18" charset="0"/>
              </a:rPr>
              <a:t>Msg</a:t>
            </a:r>
            <a:r>
              <a:rPr lang="en-US" sz="2000" dirty="0">
                <a:latin typeface="Times" panose="02020603050405020304" pitchFamily="18" charset="0"/>
                <a:ea typeface="MS Mincho" panose="02020609040205080304" pitchFamily="49" charset="-128"/>
                <a:cs typeface="Times New Roman" panose="02020603050405020304" pitchFamily="18" charset="0"/>
              </a:rPr>
              <a:t> 1</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a:latin typeface="Times" panose="02020603050405020304" pitchFamily="18" charset="0"/>
                <a:ea typeface="MS Mincho" panose="02020609040205080304" pitchFamily="49" charset="-128"/>
                <a:cs typeface="Times New Roman" panose="02020603050405020304" pitchFamily="18" charset="0"/>
              </a:rPr>
              <a:t>FFS on the definition and choice of the UE identity</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lvl="1" eaLnBrk="1" hangingPunct="1">
              <a:spcBef>
                <a:spcPts val="0"/>
              </a:spcBef>
              <a:spcAft>
                <a:spcPts val="0"/>
              </a:spcAft>
              <a:buFont typeface="Arial" panose="020B0604020202020204" pitchFamily="34" charset="0"/>
              <a:buChar char="–"/>
              <a:tabLst>
                <a:tab pos="914400" algn="l"/>
              </a:tabLst>
              <a:defRPr/>
            </a:pPr>
            <a:r>
              <a:rPr lang="en-US" sz="2000" dirty="0">
                <a:latin typeface="Times" panose="02020603050405020304" pitchFamily="18" charset="0"/>
                <a:ea typeface="MS Mincho" panose="02020609040205080304" pitchFamily="49" charset="-128"/>
                <a:cs typeface="Times New Roman" panose="02020603050405020304" pitchFamily="18" charset="0"/>
              </a:rPr>
              <a:t>FFS on the applicability scenarios of simplified RACH procedure </a:t>
            </a:r>
            <a:endParaRPr lang="en-US" sz="2000"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US" sz="2400" dirty="0">
                <a:latin typeface="Times" panose="02020603050405020304" pitchFamily="18" charset="0"/>
                <a:ea typeface="MS Mincho" panose="02020609040205080304" pitchFamily="49" charset="-128"/>
                <a:cs typeface="Times New Roman" panose="02020603050405020304" pitchFamily="18" charset="0"/>
              </a:rPr>
              <a:t>RAN1 to send LS to RAN2</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eaLnBrk="1" hangingPunct="1">
              <a:spcBef>
                <a:spcPts val="0"/>
              </a:spcBef>
              <a:spcAft>
                <a:spcPts val="0"/>
              </a:spcAft>
              <a:buFont typeface="Arial" panose="020B0604020202020204" pitchFamily="34" charset="0"/>
              <a:buChar char="•"/>
              <a:tabLst>
                <a:tab pos="457200" algn="l"/>
              </a:tabLst>
              <a:defRPr/>
            </a:pPr>
            <a:r>
              <a:rPr lang="en-GB" sz="2400" dirty="0">
                <a:latin typeface="Times" panose="02020603050405020304" pitchFamily="18" charset="0"/>
                <a:ea typeface="MS Mincho" panose="02020609040205080304" pitchFamily="49" charset="-128"/>
                <a:cs typeface="Times New Roman" panose="02020603050405020304" pitchFamily="18" charset="0"/>
              </a:rPr>
              <a:t>RAN1 is aware that RAN2 is also studying the RACH procedure and RAN1 would like to inform RAN2 to take the above into considerations and would like to request any feedback on UE identities and associated procedure and also ask the corresponding applicable scenarios</a:t>
            </a:r>
            <a:endParaRPr lang="en-US" sz="2400" dirty="0">
              <a:latin typeface="Times" panose="02020603050405020304" pitchFamily="18" charset="0"/>
              <a:ea typeface="Batang" panose="02030600000101010101" pitchFamily="18" charset="-127"/>
              <a:cs typeface="Times New Roman" panose="02020603050405020304" pitchFamily="18" charset="0"/>
            </a:endParaRPr>
          </a:p>
          <a:p>
            <a:pPr eaLnBrk="1" hangingPunct="1">
              <a:defRPr/>
            </a:pPr>
            <a:endParaRPr lang="en-US" dirty="0"/>
          </a:p>
        </p:txBody>
      </p:sp>
      <p:sp>
        <p:nvSpPr>
          <p:cNvPr id="12291" name="Title 3"/>
          <p:cNvSpPr>
            <a:spLocks noGrp="1"/>
          </p:cNvSpPr>
          <p:nvPr>
            <p:ph type="title"/>
          </p:nvPr>
        </p:nvSpPr>
        <p:spPr>
          <a:xfrm>
            <a:off x="417513" y="373063"/>
            <a:ext cx="8229600" cy="414337"/>
          </a:xfrm>
        </p:spPr>
        <p:txBody>
          <a:bodyPr/>
          <a:lstStyle/>
          <a:p>
            <a:pPr eaLnBrk="1" hangingPunct="1"/>
            <a:r>
              <a:rPr lang="en-US" altLang="en-US"/>
              <a:t>Background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6"/>
          <p:cNvSpPr>
            <a:spLocks noGrp="1"/>
          </p:cNvSpPr>
          <p:nvPr>
            <p:ph idx="1"/>
          </p:nvPr>
        </p:nvSpPr>
        <p:spPr>
          <a:xfrm>
            <a:off x="417513" y="1452563"/>
            <a:ext cx="8229600" cy="4408487"/>
          </a:xfrm>
        </p:spPr>
        <p:txBody>
          <a:bodyPr/>
          <a:lstStyle/>
          <a:p>
            <a:pPr eaLnBrk="1" hangingPunct="1"/>
            <a:r>
              <a:rPr lang="en-US" altLang="en-US" sz="2400" dirty="0"/>
              <a:t>2-step RACH procedure falls back to 4-step RACH procedure when Msg.1 preamble is detected while Msg.1 data signal is not detected. </a:t>
            </a:r>
          </a:p>
          <a:p>
            <a:pPr lvl="1"/>
            <a:r>
              <a:rPr lang="en-US" sz="2000" dirty="0"/>
              <a:t>If Msg. </a:t>
            </a:r>
            <a:r>
              <a:rPr lang="en-US" sz="2000"/>
              <a:t>1 data signal </a:t>
            </a:r>
            <a:r>
              <a:rPr lang="en-US" sz="2000" dirty="0"/>
              <a:t>is not detectable, the Msg. 1 preambles are acknowledged by sending Msg. 2 with the content of the 4-step Msg. 2</a:t>
            </a:r>
            <a:endParaRPr lang="en-US" sz="2400" dirty="0"/>
          </a:p>
          <a:p>
            <a:pPr lvl="1"/>
            <a:r>
              <a:rPr lang="en-US" sz="2000" dirty="0" err="1"/>
              <a:t>Msgs</a:t>
            </a:r>
            <a:r>
              <a:rPr lang="en-US" sz="2000" dirty="0"/>
              <a:t>. 3 and 4 transmissions follow like in 4-step procedure</a:t>
            </a:r>
            <a:endParaRPr lang="en-US" sz="2400" dirty="0"/>
          </a:p>
          <a:p>
            <a:pPr eaLnBrk="1" hangingPunct="1"/>
            <a:endParaRPr lang="en-US" altLang="en-US" sz="1200" dirty="0"/>
          </a:p>
        </p:txBody>
      </p:sp>
      <p:sp>
        <p:nvSpPr>
          <p:cNvPr id="13315" name="Title 5"/>
          <p:cNvSpPr>
            <a:spLocks noGrp="1"/>
          </p:cNvSpPr>
          <p:nvPr>
            <p:ph type="title"/>
          </p:nvPr>
        </p:nvSpPr>
        <p:spPr>
          <a:xfrm>
            <a:off x="417513" y="373063"/>
            <a:ext cx="8229600" cy="414337"/>
          </a:xfrm>
        </p:spPr>
        <p:txBody>
          <a:bodyPr/>
          <a:lstStyle/>
          <a:p>
            <a:pPr eaLnBrk="1" hangingPunct="1"/>
            <a:r>
              <a:rPr lang="en-US" altLang="en-US"/>
              <a:t>Way Forward</a:t>
            </a:r>
          </a:p>
        </p:txBody>
      </p:sp>
    </p:spTree>
  </p:cSld>
  <p:clrMapOvr>
    <a:masterClrMapping/>
  </p:clrMapOvr>
</p:sld>
</file>

<file path=ppt/theme/theme1.xml><?xml version="1.0" encoding="utf-8"?>
<a:theme xmlns:a="http://schemas.openxmlformats.org/drawingml/2006/main" name="blank">
  <a:themeElements>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Them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Office Them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Office Them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Office Them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Office Them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Office Them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Office Them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Office Them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Office Them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Office Them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Office Them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Office Them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Office Them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878</TotalTime>
  <Words>209</Words>
  <Application>Microsoft Office PowerPoint</Application>
  <PresentationFormat>On-screen Show (4:3)</PresentationFormat>
  <Paragraphs>19</Paragraphs>
  <Slides>3</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vt:i4>
      </vt:variant>
    </vt:vector>
  </HeadingPairs>
  <TitlesOfParts>
    <vt:vector size="13" baseType="lpstr">
      <vt:lpstr>Batang</vt:lpstr>
      <vt:lpstr>맑은 고딕</vt:lpstr>
      <vt:lpstr>MS Mincho</vt:lpstr>
      <vt:lpstr>Arial</vt:lpstr>
      <vt:lpstr>Nokia Pure Headline Ultra Light</vt:lpstr>
      <vt:lpstr>Nokia Pure Text</vt:lpstr>
      <vt:lpstr>Times</vt:lpstr>
      <vt:lpstr>Times New Roman</vt:lpstr>
      <vt:lpstr>Trebuchet MS</vt:lpstr>
      <vt:lpstr>blank</vt:lpstr>
      <vt:lpstr>PowerPoint Presentation</vt:lpstr>
      <vt:lpstr>Background</vt:lpstr>
      <vt:lpstr>Way Forward</vt:lpstr>
    </vt:vector>
  </TitlesOfParts>
  <Company>Alcatel-Lucent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enfarag</dc:creator>
  <cp:lastModifiedBy>Emad Farag</cp:lastModifiedBy>
  <cp:revision>12</cp:revision>
  <dcterms:created xsi:type="dcterms:W3CDTF">2016-10-09T15:33:21Z</dcterms:created>
  <dcterms:modified xsi:type="dcterms:W3CDTF">2016-11-16T23:06:00Z</dcterms:modified>
</cp:coreProperties>
</file>