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61" r:id="rId2"/>
    <p:sldId id="270" r:id="rId3"/>
    <p:sldId id="27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80" d="100"/>
          <a:sy n="80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21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sensing operation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LG Electronics, </a:t>
            </a:r>
            <a:r>
              <a:rPr lang="en-US" dirty="0" smtClean="0">
                <a:solidFill>
                  <a:srgbClr val="898989"/>
                </a:solidFill>
              </a:rPr>
              <a:t>CATT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#87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 smtClean="0"/>
              <a:t>Reno, US 14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- 18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November 2016</a:t>
            </a:r>
          </a:p>
          <a:p>
            <a:pPr>
              <a:buNone/>
            </a:pPr>
            <a:r>
              <a:rPr lang="en-US" altLang="ko-KR" sz="2400" b="1" dirty="0" smtClean="0"/>
              <a:t>Agenda item: </a:t>
            </a:r>
            <a:r>
              <a:rPr lang="en-US" altLang="zh-CN" sz="2400" b="1" dirty="0" smtClean="0"/>
              <a:t>6.1.8</a:t>
            </a: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R1-1613472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ko-KR" dirty="0" smtClean="0"/>
              <a:t>RAN1 received two LSs from RAN2 on sensing operation:</a:t>
            </a:r>
            <a:endParaRPr lang="ko-KR" altLang="ko-KR" sz="4400" dirty="0" smtClean="0"/>
          </a:p>
          <a:p>
            <a:pPr lvl="1"/>
            <a:r>
              <a:rPr lang="en-US" altLang="ko-KR" dirty="0"/>
              <a:t>R1-1613316</a:t>
            </a:r>
            <a:r>
              <a:rPr lang="en-US" altLang="ko-KR" dirty="0" smtClean="0"/>
              <a:t> on use of exceptional pool</a:t>
            </a:r>
          </a:p>
          <a:p>
            <a:pPr lvl="1"/>
            <a:r>
              <a:rPr lang="en-US" altLang="ko-KR" dirty="0"/>
              <a:t>R1-1613317</a:t>
            </a:r>
            <a:r>
              <a:rPr lang="en-US" altLang="ko-KR" dirty="0" smtClean="0"/>
              <a:t> on resource reservation issue</a:t>
            </a:r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88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Proposals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pPr latinLnBrk="0"/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Proposal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on </a:t>
            </a:r>
            <a:r>
              <a:rPr lang="en-US" altLang="ko-KR" sz="2400" dirty="0"/>
              <a:t>R1-1613316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Send a response LS informing that RAN1 has no concern on RAN2 agreements and working assumption in the LS.</a:t>
            </a:r>
          </a:p>
          <a:p>
            <a:pPr latinLnBrk="0"/>
            <a:r>
              <a:rPr lang="en-US" altLang="zh-CN" sz="2400" dirty="0" smtClean="0"/>
              <a:t>Proposal on R1-</a:t>
            </a:r>
            <a:r>
              <a:rPr lang="en-US" altLang="ko-KR" sz="2400" dirty="0"/>
              <a:t>1613317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RAN1 agrees that the issues can be solved under the current RAN1 specifications if resource reselection is triggered if any of the following three conditions is met:</a:t>
            </a:r>
          </a:p>
          <a:p>
            <a:pPr lvl="2"/>
            <a:r>
              <a:rPr lang="en-GB" altLang="ko-KR" sz="1600" dirty="0" smtClean="0"/>
              <a:t>There </a:t>
            </a:r>
            <a:r>
              <a:rPr lang="en-GB" altLang="ko-KR" sz="1600" dirty="0"/>
              <a:t>is no more resources in the configured </a:t>
            </a:r>
            <a:r>
              <a:rPr lang="en-GB" altLang="ko-KR" sz="1600" dirty="0" err="1"/>
              <a:t>sidelink</a:t>
            </a:r>
            <a:r>
              <a:rPr lang="en-GB" altLang="ko-KR" sz="1600" dirty="0"/>
              <a:t> grant and </a:t>
            </a:r>
            <a:r>
              <a:rPr lang="en-GB" altLang="ko-KR" sz="1600" dirty="0" smtClean="0"/>
              <a:t>there </a:t>
            </a:r>
            <a:r>
              <a:rPr lang="en-GB" altLang="ko-KR" sz="1600" dirty="0"/>
              <a:t>is new MAC PDU to be transmitted</a:t>
            </a:r>
            <a:r>
              <a:rPr lang="en-GB" altLang="ko-KR" sz="1600" dirty="0" smtClean="0"/>
              <a:t>.</a:t>
            </a:r>
          </a:p>
          <a:p>
            <a:pPr lvl="2"/>
            <a:r>
              <a:rPr lang="en-GB" altLang="ko-KR" sz="1600" dirty="0"/>
              <a:t>UE does not transmit on reserved resources for one </a:t>
            </a:r>
            <a:r>
              <a:rPr lang="en-GB" altLang="ko-KR" sz="1600" dirty="0" smtClean="0"/>
              <a:t>second.</a:t>
            </a:r>
            <a:endParaRPr lang="en-GB" altLang="ko-KR" sz="1600" dirty="0"/>
          </a:p>
          <a:p>
            <a:pPr lvl="2"/>
            <a:r>
              <a:rPr lang="en-GB" altLang="ko-KR" sz="1600" dirty="0" smtClean="0"/>
              <a:t>UE skips N </a:t>
            </a:r>
            <a:r>
              <a:rPr lang="en-GB" altLang="ko-KR" sz="1600" dirty="0"/>
              <a:t>consecutive transmission opportunities where N is (pre)configured in the range [1, 9] and it is (pre)configured to use this </a:t>
            </a:r>
            <a:r>
              <a:rPr lang="en-GB" altLang="ko-KR" sz="1600" dirty="0" smtClean="0"/>
              <a:t>condition.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545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5834</TotalTime>
  <Words>155</Words>
  <Application>Microsoft Office PowerPoint</Application>
  <PresentationFormat>화면 슬라이드 쇼(4:3)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sensing operation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admin</cp:lastModifiedBy>
  <cp:revision>218</cp:revision>
  <dcterms:created xsi:type="dcterms:W3CDTF">2016-02-10T21:48:49Z</dcterms:created>
  <dcterms:modified xsi:type="dcterms:W3CDTF">2016-11-16T16:23:07Z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1477542083</vt:lpwstr>
  </property>
</Properties>
</file>