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7" autoAdjust="0"/>
    <p:restoredTop sz="94660"/>
  </p:normalViewPr>
  <p:slideViewPr>
    <p:cSldViewPr>
      <p:cViewPr varScale="1">
        <p:scale>
          <a:sx n="73" d="100"/>
          <a:sy n="73" d="100"/>
        </p:scale>
        <p:origin x="156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WF on </a:t>
            </a:r>
            <a:r>
              <a:rPr lang="en-US" sz="4000" dirty="0"/>
              <a:t>U</a:t>
            </a:r>
            <a:r>
              <a:rPr lang="en-US" sz="4000" dirty="0" smtClean="0"/>
              <a:t>nified Codebook Structure </a:t>
            </a:r>
            <a:r>
              <a:rPr lang="en-US" sz="4000" dirty="0"/>
              <a:t>for Type I and </a:t>
            </a:r>
            <a:r>
              <a:rPr lang="en-US" sz="4000" dirty="0" smtClean="0"/>
              <a:t>II CSI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Samsung, Intel, …</a:t>
            </a:r>
            <a:endParaRPr lang="en-US" sz="28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086600" y="365202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13427</a:t>
            </a:r>
            <a:endParaRPr kumimoji="1" lang="ja-JP" altLang="en-US" sz="2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279737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#87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</a:t>
            </a:r>
            <a:r>
              <a:rPr kumimoji="1" lang="en-US" altLang="ja-JP" sz="2000" dirty="0" smtClean="0"/>
              <a:t>: 7.1.3.3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Background: RAN1#86b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1500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000" b="1" u="sng" dirty="0" smtClean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Agreement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supports CSI reporting with two types of spatial information feedback</a:t>
            </a:r>
          </a:p>
          <a:p>
            <a:pPr lvl="1"/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I feedback: Normal </a:t>
            </a:r>
          </a:p>
          <a:p>
            <a:pPr lvl="2"/>
            <a:r>
              <a:rPr lang="en-US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Codebook-based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PMI feedback with normal spatial resolution</a:t>
            </a:r>
          </a:p>
          <a:p>
            <a:pPr lvl="1"/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II feedback: Enhanced </a:t>
            </a:r>
          </a:p>
          <a:p>
            <a:pPr lvl="2"/>
            <a:r>
              <a:rPr lang="en-US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Explicit” feedback and/or codebook-based feedback with higher spatial resolution 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Type I and II, CSI feedback per </a:t>
            </a:r>
            <a:r>
              <a:rPr 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subband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as well as wideband feedback are supported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Type I and II, beam-related feedback can be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6096000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Common/Unified </a:t>
            </a:r>
            <a:r>
              <a:rPr lang="pl-PL" sz="1800" dirty="0"/>
              <a:t>NR codebook </a:t>
            </a:r>
            <a:r>
              <a:rPr lang="en-US" sz="1800" dirty="0"/>
              <a:t>structure is used for both Type I and II.</a:t>
            </a:r>
          </a:p>
          <a:p>
            <a:pPr lvl="1"/>
            <a:r>
              <a:rPr lang="en-US" sz="1600" dirty="0"/>
              <a:t>FFS NR codebook structure can be W1W2 or W1W2W3  </a:t>
            </a:r>
          </a:p>
          <a:p>
            <a:pPr lvl="1"/>
            <a:r>
              <a:rPr lang="en-US" sz="1600" dirty="0"/>
              <a:t>FFS on details on Type I and Type II, Type I can be implicit and Type II can be explicit and/or implicit (down selection </a:t>
            </a:r>
            <a:r>
              <a:rPr lang="en-US" sz="1600" dirty="0" smtClean="0"/>
              <a:t>between </a:t>
            </a:r>
            <a:r>
              <a:rPr lang="en-US" sz="1600" dirty="0"/>
              <a:t>explicit and </a:t>
            </a:r>
            <a:r>
              <a:rPr lang="en-US" sz="1600" dirty="0" smtClean="0"/>
              <a:t>implicit will be done next meeting)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W1 </a:t>
            </a:r>
            <a:r>
              <a:rPr lang="en-US" sz="1800" dirty="0"/>
              <a:t>codebook </a:t>
            </a:r>
            <a:r>
              <a:rPr lang="en-US" sz="1800" dirty="0" smtClean="0"/>
              <a:t>supports </a:t>
            </a:r>
            <a:r>
              <a:rPr lang="en-US" sz="1800" dirty="0"/>
              <a:t>multiple types of beams groups</a:t>
            </a:r>
          </a:p>
          <a:p>
            <a:pPr lvl="1"/>
            <a:r>
              <a:rPr lang="en-US" sz="1600" dirty="0" smtClean="0"/>
              <a:t>Used for WB CSI reporting</a:t>
            </a:r>
          </a:p>
          <a:p>
            <a:pPr lvl="1"/>
            <a:r>
              <a:rPr lang="en-US" sz="1600" dirty="0" smtClean="0"/>
              <a:t>A </a:t>
            </a:r>
            <a:r>
              <a:rPr lang="en-US" sz="1600" dirty="0"/>
              <a:t>UE is configured with a W1 codebook </a:t>
            </a:r>
          </a:p>
          <a:p>
            <a:pPr lvl="1"/>
            <a:r>
              <a:rPr lang="en-US" sz="1600" dirty="0"/>
              <a:t>L ≥ 1 </a:t>
            </a:r>
            <a:r>
              <a:rPr lang="en-US" sz="1600" dirty="0" smtClean="0"/>
              <a:t>beams </a:t>
            </a:r>
            <a:r>
              <a:rPr lang="en-US" sz="1600" dirty="0"/>
              <a:t>can be selected from the W1 beam groups</a:t>
            </a:r>
          </a:p>
          <a:p>
            <a:pPr lvl="1"/>
            <a:endParaRPr lang="en-US" sz="1400" dirty="0">
              <a:cs typeface="Arial" panose="020B0604020202020204" pitchFamily="34" charset="0"/>
            </a:endParaRPr>
          </a:p>
          <a:p>
            <a:r>
              <a:rPr lang="en-US" sz="1800" dirty="0" smtClean="0">
                <a:cs typeface="Arial" panose="020B0604020202020204" pitchFamily="34" charset="0"/>
              </a:rPr>
              <a:t>Study the following for Type I and II CSI</a:t>
            </a:r>
          </a:p>
          <a:p>
            <a:pPr lvl="1"/>
            <a:r>
              <a:rPr lang="en-US" sz="1600" dirty="0" smtClean="0">
                <a:cs typeface="Arial" panose="020B0604020202020204" pitchFamily="34" charset="0"/>
              </a:rPr>
              <a:t>Type I: single beam selection and multiple beam combination</a:t>
            </a:r>
            <a:endParaRPr lang="en-US" sz="1600" dirty="0"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cs typeface="Arial" panose="020B0604020202020204" pitchFamily="34" charset="0"/>
              </a:rPr>
              <a:t>Type II: explicit feedback based on multiple beam combination  </a:t>
            </a:r>
          </a:p>
          <a:p>
            <a:pPr lvl="2"/>
            <a:r>
              <a:rPr lang="en-US" altLang="ko-KR" sz="1400" dirty="0" smtClean="0"/>
              <a:t>Examples of explicit feedback: channel, eigenvector, covariance matrix </a:t>
            </a:r>
          </a:p>
          <a:p>
            <a:pPr lvl="2"/>
            <a:r>
              <a:rPr lang="en-US" altLang="ko-KR" sz="1400" dirty="0" smtClean="0"/>
              <a:t>Study the following quantization alternatives:</a:t>
            </a:r>
          </a:p>
          <a:p>
            <a:pPr lvl="3"/>
            <a:r>
              <a:rPr lang="en-US" altLang="ko-KR" sz="1200" dirty="0" smtClean="0"/>
              <a:t>Magnitude and phase</a:t>
            </a:r>
          </a:p>
          <a:p>
            <a:pPr lvl="3"/>
            <a:r>
              <a:rPr lang="en-US" altLang="ko-KR" sz="1200" dirty="0" smtClean="0"/>
              <a:t>Real and imaginary</a:t>
            </a:r>
          </a:p>
          <a:p>
            <a:pPr lvl="3"/>
            <a:r>
              <a:rPr lang="en-US" altLang="ko-KR" sz="1200" dirty="0" smtClean="0"/>
              <a:t>Vector quantization</a:t>
            </a:r>
          </a:p>
          <a:p>
            <a:endParaRPr lang="en-US" sz="1000" dirty="0" smtClean="0">
              <a:cs typeface="Arial" panose="020B0604020202020204" pitchFamily="34" charset="0"/>
            </a:endParaRPr>
          </a:p>
          <a:p>
            <a:endParaRPr lang="en-US" sz="2000" dirty="0"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133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Gulim</vt:lpstr>
      <vt:lpstr>맑은 고딕</vt:lpstr>
      <vt:lpstr>ＭＳ Ｐゴシック</vt:lpstr>
      <vt:lpstr>SimSun</vt:lpstr>
      <vt:lpstr>SimSun</vt:lpstr>
      <vt:lpstr>Arial</vt:lpstr>
      <vt:lpstr>Calibri</vt:lpstr>
      <vt:lpstr>Office Theme</vt:lpstr>
      <vt:lpstr>WF on Unified Codebook Structure for Type I and II CSI</vt:lpstr>
      <vt:lpstr>Background: RAN1#86b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Md Saifur Rahman</cp:lastModifiedBy>
  <cp:revision>179</cp:revision>
  <dcterms:created xsi:type="dcterms:W3CDTF">2016-09-09T20:37:00Z</dcterms:created>
  <dcterms:modified xsi:type="dcterms:W3CDTF">2016-11-16T03:04:06Z</dcterms:modified>
</cp:coreProperties>
</file>