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66" r:id="rId4"/>
    <p:sldId id="268" r:id="rId5"/>
    <p:sldId id="269" r:id="rId6"/>
    <p:sldId id="270" r:id="rId7"/>
    <p:sldId id="260" r:id="rId8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23" autoAdjust="0"/>
  </p:normalViewPr>
  <p:slideViewPr>
    <p:cSldViewPr>
      <p:cViewPr>
        <p:scale>
          <a:sx n="70" d="100"/>
          <a:sy n="70" d="100"/>
        </p:scale>
        <p:origin x="-130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2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3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4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5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A80E56FD-E825-40DD-8135-36DD46C1F2CD}" type="slidenum">
              <a:rPr lang="ja-JP" altLang="en-US" smtClean="0">
                <a:ea typeface="ＭＳ Ｐゴシック" pitchFamily="34" charset="-128"/>
              </a:rPr>
              <a:pPr>
                <a:defRPr/>
              </a:pPr>
              <a:t>6</a:t>
            </a:fld>
            <a:endParaRPr lang="ja-JP" alt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2016-11-16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>
                <a:latin typeface="Calibri" pitchFamily="34" charset="0"/>
              </a:rPr>
              <a:t>Way Forward </a:t>
            </a:r>
            <a:r>
              <a:rPr lang="en-US" altLang="ja-JP" sz="4400" dirty="0" smtClean="0">
                <a:latin typeface="Calibri" pitchFamily="34" charset="0"/>
              </a:rPr>
              <a:t>– </a:t>
            </a:r>
            <a:endParaRPr lang="en-US" altLang="ja-JP" sz="4400" dirty="0" smtClean="0">
              <a:latin typeface="Calibri" pitchFamily="34" charset="0"/>
            </a:endParaRPr>
          </a:p>
          <a:p>
            <a:pPr algn="ctr"/>
            <a:r>
              <a:rPr lang="en-US" altLang="ja-JP" sz="4400" dirty="0" smtClean="0">
                <a:latin typeface="Calibri" pitchFamily="34" charset="0"/>
              </a:rPr>
              <a:t>ECP </a:t>
            </a:r>
            <a:r>
              <a:rPr lang="en-US" altLang="ja-JP" sz="4400" dirty="0" smtClean="0">
                <a:latin typeface="Calibri" pitchFamily="34" charset="0"/>
              </a:rPr>
              <a:t>Use </a:t>
            </a:r>
            <a:r>
              <a:rPr lang="en-US" altLang="ja-JP" sz="4400" dirty="0" smtClean="0">
                <a:latin typeface="Calibri" pitchFamily="34" charset="0"/>
              </a:rPr>
              <a:t>Case for 60 kHz SCS</a:t>
            </a:r>
            <a:endParaRPr lang="ja-JP" altLang="en-US" sz="440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ZTE</a:t>
            </a:r>
            <a:r>
              <a:rPr lang="en-US" altLang="ko-KR" sz="2400" dirty="0"/>
              <a:t>, </a:t>
            </a:r>
            <a:r>
              <a:rPr lang="en-US" altLang="ko-KR" sz="2400" dirty="0" smtClean="0"/>
              <a:t>ZTE Microelectronics, </a:t>
            </a:r>
            <a:r>
              <a:rPr lang="en-US" altLang="ko-KR" sz="2400" dirty="0" smtClean="0"/>
              <a:t>Samsung, Qualcomm</a:t>
            </a:r>
            <a:endParaRPr lang="ja-JP" altLang="en-US" sz="240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R1-1613382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7.1.1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146935"/>
            <a:ext cx="7858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u="sng" dirty="0" smtClean="0"/>
              <a:t>Outcome from RAN#86b</a:t>
            </a:r>
          </a:p>
          <a:p>
            <a:endParaRPr lang="en-GB" sz="2000" b="1" u="sng" dirty="0" smtClean="0"/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altLang="ja-JP" sz="10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Agreements:</a:t>
            </a:r>
            <a:endParaRPr kumimoji="0" lang="sv-SE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From Phase 1, physical layer design should support an extended CP</a:t>
            </a:r>
            <a:endParaRPr kumimoji="0" lang="sv-SE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Extended CP will be only one in given subcarrier spacing</a:t>
            </a:r>
            <a:endParaRPr kumimoji="0" lang="sv-SE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FFS: Exact for the services/scenarios for extended CP</a:t>
            </a: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518" y="2357430"/>
            <a:ext cx="8348174" cy="1828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146935"/>
            <a:ext cx="7858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u="sng" dirty="0" smtClean="0"/>
          </a:p>
          <a:p>
            <a:endParaRPr lang="en-GB" sz="2000" b="1" u="sng" dirty="0" smtClean="0"/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668" y="3357562"/>
            <a:ext cx="8348174" cy="1828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571612"/>
            <a:ext cx="835824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07330" y="1214422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Agreement from RAN1 #86</a:t>
            </a:r>
            <a:endParaRPr lang="sv-SE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2988230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Agreement from RAN1 #86b</a:t>
            </a:r>
            <a:endParaRPr lang="sv-S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146935"/>
            <a:ext cx="7858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u="sng" dirty="0" smtClean="0"/>
          </a:p>
          <a:p>
            <a:endParaRPr lang="en-GB" sz="2000" b="1" u="sng" dirty="0" smtClean="0"/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altLang="ja-JP" sz="1000" b="1" i="0" u="sng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Agreements:</a:t>
            </a:r>
            <a:endParaRPr kumimoji="0" lang="sv-SE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From Phase 1, physical layer design should support an extended CP</a:t>
            </a:r>
            <a:endParaRPr kumimoji="0" lang="sv-SE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Extended CP will be only one in given subcarrier spacing</a:t>
            </a:r>
            <a:endParaRPr kumimoji="0" lang="sv-SE" altLang="ja-JP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ja-JP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FFS: Exact for the services/scenarios for extended CP</a:t>
            </a:r>
            <a:endParaRPr kumimoji="0" lang="en-US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1071546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Agreement from RAN1 #86b</a:t>
            </a:r>
            <a:endParaRPr lang="sv-SE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696" y="1500174"/>
            <a:ext cx="7970956" cy="2936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71472" y="4357694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dirty="0" smtClean="0"/>
              <a:t>Possible USE CASE FOR ECP : </a:t>
            </a:r>
          </a:p>
          <a:p>
            <a:pPr algn="ctr"/>
            <a:r>
              <a:rPr lang="sv-SE" dirty="0" smtClean="0"/>
              <a:t>Multiplex URLLC/eMBB with different SCS and different CP overhead</a:t>
            </a:r>
            <a:endParaRPr lang="sv-SE" dirty="0"/>
          </a:p>
        </p:txBody>
      </p:sp>
      <p:sp>
        <p:nvSpPr>
          <p:cNvPr id="12" name="Rounded Rectangle 11"/>
          <p:cNvSpPr/>
          <p:nvPr/>
        </p:nvSpPr>
        <p:spPr>
          <a:xfrm>
            <a:off x="714348" y="4286256"/>
            <a:ext cx="7143800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146935"/>
            <a:ext cx="7858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u="sng" dirty="0" smtClean="0"/>
          </a:p>
          <a:p>
            <a:endParaRPr lang="en-GB" sz="2000" b="1" u="sng" dirty="0" smtClean="0"/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1071546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Agreement from RAN1 #86b</a:t>
            </a:r>
            <a:endParaRPr lang="sv-SE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696" y="1500174"/>
            <a:ext cx="7970956" cy="2936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71472" y="4357694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dirty="0" smtClean="0"/>
              <a:t>Possible USE CASE FOR ECP : </a:t>
            </a:r>
          </a:p>
          <a:p>
            <a:pPr algn="ctr"/>
            <a:r>
              <a:rPr lang="sv-SE" dirty="0" smtClean="0"/>
              <a:t>Multiplex URLLC/eMBB with different SCS and different CP overhead</a:t>
            </a:r>
            <a:endParaRPr lang="sv-SE" dirty="0"/>
          </a:p>
        </p:txBody>
      </p:sp>
      <p:sp>
        <p:nvSpPr>
          <p:cNvPr id="12" name="Rounded Rectangle 11"/>
          <p:cNvSpPr/>
          <p:nvPr/>
        </p:nvSpPr>
        <p:spPr>
          <a:xfrm>
            <a:off x="714348" y="4286256"/>
            <a:ext cx="7143800" cy="7143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サブタイトル 2"/>
          <p:cNvSpPr txBox="1">
            <a:spLocks/>
          </p:cNvSpPr>
          <p:nvPr/>
        </p:nvSpPr>
        <p:spPr bwMode="auto">
          <a:xfrm>
            <a:off x="1357313" y="338138"/>
            <a:ext cx="64008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altLang="ja-JP" sz="3600" b="1" dirty="0">
                <a:latin typeface="Calibri" pitchFamily="34" charset="0"/>
              </a:rPr>
              <a:t>Background</a:t>
            </a:r>
            <a:endParaRPr lang="ja-JP" altLang="en-US" sz="3600" b="1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1146935"/>
            <a:ext cx="7858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b="1" u="sng" dirty="0" smtClean="0"/>
          </a:p>
          <a:p>
            <a:endParaRPr lang="en-GB" sz="2000" b="1" u="sng" dirty="0" smtClean="0"/>
          </a:p>
          <a:p>
            <a:pPr lvl="0"/>
            <a:endParaRPr lang="en-US" dirty="0" smtClean="0"/>
          </a:p>
          <a:p>
            <a:endParaRPr lang="sv-SE" sz="2000" dirty="0" smtClean="0"/>
          </a:p>
          <a:p>
            <a:pPr lvl="0"/>
            <a:endParaRPr lang="en-US" sz="2000" dirty="0" smtClean="0"/>
          </a:p>
          <a:p>
            <a:endParaRPr lang="sv-SE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1789877"/>
            <a:ext cx="764386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u="sng" dirty="0" smtClean="0"/>
              <a:t>Observations from various companies on extended CP length for SCS = 60 kH</a:t>
            </a:r>
            <a:r>
              <a:rPr lang="sv-SE" dirty="0" smtClean="0"/>
              <a:t>z</a:t>
            </a:r>
          </a:p>
          <a:p>
            <a:r>
              <a:rPr lang="en-US" dirty="0" smtClean="0"/>
              <a:t>[1] 	R1-166100, </a:t>
            </a:r>
            <a:r>
              <a:rPr lang="en-US" dirty="0" err="1" smtClean="0"/>
              <a:t>Huawei</a:t>
            </a:r>
            <a:r>
              <a:rPr lang="en-US" dirty="0" smtClean="0"/>
              <a:t>, </a:t>
            </a:r>
            <a:r>
              <a:rPr lang="en-US" dirty="0" err="1" smtClean="0"/>
              <a:t>Hisilicon</a:t>
            </a:r>
            <a:r>
              <a:rPr lang="en-US" dirty="0" smtClean="0"/>
              <a:t> </a:t>
            </a:r>
            <a:endParaRPr lang="sv-SE" dirty="0" smtClean="0"/>
          </a:p>
          <a:p>
            <a:pPr fontAlgn="base" hangingPunct="0"/>
            <a:r>
              <a:rPr lang="en-US" dirty="0" smtClean="0"/>
              <a:t>[2] 	R1-166652, Sony</a:t>
            </a:r>
            <a:endParaRPr lang="sv-SE" dirty="0" smtClean="0"/>
          </a:p>
          <a:p>
            <a:pPr fontAlgn="base" hangingPunct="0"/>
            <a:r>
              <a:rPr lang="en-US" dirty="0" smtClean="0"/>
              <a:t>[3] 	R1-166879, LGE</a:t>
            </a:r>
            <a:endParaRPr lang="sv-SE" dirty="0" smtClean="0"/>
          </a:p>
          <a:p>
            <a:pPr fontAlgn="base" hangingPunct="0"/>
            <a:r>
              <a:rPr lang="en-US" dirty="0" smtClean="0"/>
              <a:t>[4] 	R1-167107, CMCC</a:t>
            </a:r>
            <a:endParaRPr lang="sv-SE" dirty="0" smtClean="0"/>
          </a:p>
          <a:p>
            <a:pPr fontAlgn="base" hangingPunct="0"/>
            <a:r>
              <a:rPr lang="en-US" dirty="0" smtClean="0"/>
              <a:t>[5] 	R1-167108, CMCC</a:t>
            </a:r>
          </a:p>
          <a:p>
            <a:pPr fontAlgn="base" hangingPunct="0"/>
            <a:endParaRPr lang="en-US" dirty="0" smtClean="0"/>
          </a:p>
          <a:p>
            <a:pPr fontAlgn="base" hangingPunct="0"/>
            <a:endParaRPr lang="en-US" dirty="0" smtClean="0"/>
          </a:p>
          <a:p>
            <a:pPr fontAlgn="base" hangingPunct="0"/>
            <a:endParaRPr lang="en-US" dirty="0" smtClean="0"/>
          </a:p>
          <a:p>
            <a:pPr fontAlgn="base" hangingPunct="0"/>
            <a:endParaRPr lang="sv-SE" dirty="0" smtClean="0"/>
          </a:p>
          <a:p>
            <a:endParaRPr lang="sv-SE" dirty="0"/>
          </a:p>
        </p:txBody>
      </p:sp>
      <p:sp>
        <p:nvSpPr>
          <p:cNvPr id="14" name="TextBox 13"/>
          <p:cNvSpPr txBox="1"/>
          <p:nvPr/>
        </p:nvSpPr>
        <p:spPr>
          <a:xfrm>
            <a:off x="571472" y="4131238"/>
            <a:ext cx="7858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=&gt; Several companies have observed the need for extended CP for SCS = 60 kHz </a:t>
            </a:r>
            <a:endParaRPr lang="sv-SE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14325" y="274638"/>
            <a:ext cx="8686800" cy="1143000"/>
          </a:xfrm>
        </p:spPr>
        <p:txBody>
          <a:bodyPr/>
          <a:lstStyle/>
          <a:p>
            <a:r>
              <a:rPr lang="sv-SE" dirty="0" smtClean="0"/>
              <a:t>Proposal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543956" cy="4525963"/>
          </a:xfrm>
        </p:spPr>
        <p:txBody>
          <a:bodyPr>
            <a:normAutofit fontScale="77500" lnSpcReduction="20000"/>
          </a:bodyPr>
          <a:lstStyle/>
          <a:p>
            <a:pPr fontAlgn="base" hangingPunct="0"/>
            <a:r>
              <a:rPr lang="en-GB" b="1" i="1" u="sng" dirty="0" smtClean="0"/>
              <a:t>Assumptions: </a:t>
            </a:r>
          </a:p>
          <a:p>
            <a:pPr lvl="1" fontAlgn="base" hangingPunct="0"/>
            <a:r>
              <a:rPr lang="en-GB" dirty="0" smtClean="0"/>
              <a:t>Multiplexing </a:t>
            </a:r>
            <a:r>
              <a:rPr lang="en-GB" dirty="0" smtClean="0"/>
              <a:t>by puncturing </a:t>
            </a:r>
            <a:r>
              <a:rPr lang="en-GB" dirty="0" smtClean="0"/>
              <a:t>eMBB is supported</a:t>
            </a:r>
          </a:p>
          <a:p>
            <a:pPr lvl="1" fontAlgn="base" hangingPunct="0"/>
            <a:r>
              <a:rPr lang="en-GB" dirty="0" smtClean="0"/>
              <a:t>URLLC transmission bursts align with eMBB symbol boundaries </a:t>
            </a:r>
            <a:endParaRPr lang="en-GB" dirty="0" smtClean="0"/>
          </a:p>
          <a:p>
            <a:pPr fontAlgn="base" hangingPunct="0"/>
            <a:r>
              <a:rPr lang="en-GB" b="1" i="1" u="sng" dirty="0" smtClean="0"/>
              <a:t>Proposal 1</a:t>
            </a:r>
            <a:r>
              <a:rPr lang="en-GB" i="1" dirty="0" smtClean="0"/>
              <a:t>: Use case for the extended CP </a:t>
            </a:r>
            <a:endParaRPr lang="sv-SE" sz="3600" dirty="0" smtClean="0"/>
          </a:p>
          <a:p>
            <a:pPr lvl="1" fontAlgn="base" hangingPunct="0"/>
            <a:r>
              <a:rPr lang="en-US" i="1" dirty="0" smtClean="0"/>
              <a:t>Multiplexing of eMBB and URLLC deployed below 6 GHz</a:t>
            </a:r>
            <a:endParaRPr lang="sv-SE" dirty="0" smtClean="0"/>
          </a:p>
          <a:p>
            <a:pPr lvl="1" fontAlgn="base" hangingPunct="0"/>
            <a:r>
              <a:rPr lang="en-US" i="1" dirty="0" smtClean="0"/>
              <a:t>SCS for eMBB 15/30  kHz, SCS for URLLC = 60 kHz</a:t>
            </a:r>
          </a:p>
          <a:p>
            <a:pPr lvl="2" fontAlgn="base" hangingPunct="0"/>
            <a:r>
              <a:rPr lang="en-US" i="1" dirty="0" smtClean="0"/>
              <a:t>Support extended CP for URLLC = 60 </a:t>
            </a:r>
            <a:r>
              <a:rPr lang="en-US" i="1" dirty="0" smtClean="0"/>
              <a:t>kHz</a:t>
            </a:r>
          </a:p>
          <a:p>
            <a:pPr fontAlgn="base" hangingPunct="0"/>
            <a:r>
              <a:rPr lang="en-US" b="1" i="1" u="sng" dirty="0" smtClean="0"/>
              <a:t>Proposal 2:</a:t>
            </a:r>
          </a:p>
          <a:p>
            <a:pPr lvl="1" fontAlgn="base" hangingPunct="0"/>
            <a:r>
              <a:rPr lang="en-US" i="1" dirty="0" smtClean="0"/>
              <a:t>Study 2 solutions to support URLLC ECP @ 60 kHz SCS</a:t>
            </a:r>
          </a:p>
          <a:p>
            <a:pPr lvl="2" fontAlgn="base" hangingPunct="0"/>
            <a:r>
              <a:rPr lang="en-US" i="1" dirty="0" smtClean="0"/>
              <a:t>3symb</a:t>
            </a:r>
            <a:r>
              <a:rPr lang="en-US" i="1" dirty="0" smtClean="0"/>
              <a:t>-ECP  symbol aligned with eMBB @15 kHz</a:t>
            </a:r>
          </a:p>
          <a:p>
            <a:pPr lvl="2" fontAlgn="base" hangingPunct="0"/>
            <a:r>
              <a:rPr lang="en-US" i="1" dirty="0" smtClean="0"/>
              <a:t>7symb-ECP bi-symbol</a:t>
            </a:r>
            <a:r>
              <a:rPr lang="en-US" i="1" dirty="0" smtClean="0"/>
              <a:t>  aligned with eMBB@15 kHz </a:t>
            </a:r>
          </a:p>
          <a:p>
            <a:pPr lvl="1" fontAlgn="base" hangingPunct="0"/>
            <a:r>
              <a:rPr lang="en-US" i="1" dirty="0" smtClean="0"/>
              <a:t>Compare above ECP approached with scaled NCP for URLLC</a:t>
            </a:r>
            <a:endParaRPr lang="en-US" i="1" dirty="0" smtClean="0"/>
          </a:p>
          <a:p>
            <a:pPr lvl="1" fontAlgn="base" hangingPunct="0"/>
            <a:endParaRPr lang="en-US" i="1" dirty="0" smtClean="0"/>
          </a:p>
          <a:p>
            <a:pPr lvl="1" fontAlgn="base" hangingPunct="0"/>
            <a:endParaRPr lang="sv-S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8154</TotalTime>
  <Words>289</Words>
  <Application>Microsoft Office PowerPoint</Application>
  <PresentationFormat>On-screen Show (4:3)</PresentationFormat>
  <Paragraphs>76</Paragraphs>
  <Slides>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Thorsten</cp:lastModifiedBy>
  <cp:revision>180</cp:revision>
  <dcterms:created xsi:type="dcterms:W3CDTF">2016-11-08T17:24:44Z</dcterms:created>
  <dcterms:modified xsi:type="dcterms:W3CDTF">2016-11-16T03:17:14Z</dcterms:modified>
</cp:coreProperties>
</file>