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err="1" smtClean="0"/>
              <a:t>sTTI</a:t>
            </a:r>
            <a:r>
              <a:rPr lang="en-US" dirty="0" smtClean="0"/>
              <a:t> scheduling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Ericsson, </a:t>
            </a:r>
            <a:r>
              <a:rPr lang="en-US" dirty="0" smtClean="0"/>
              <a:t>CATT, </a:t>
            </a:r>
            <a:r>
              <a:rPr lang="en-US" dirty="0" smtClean="0"/>
              <a:t>NTT DOCOMO , Intel, </a:t>
            </a:r>
            <a:r>
              <a:rPr lang="en-US" dirty="0" smtClean="0"/>
              <a:t>Nokia, [Qualcomm]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6.2.10.2.2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R1-1613373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Agreement</a:t>
            </a:r>
          </a:p>
          <a:p>
            <a:pPr lvl="0"/>
            <a:r>
              <a:rPr lang="en-US" sz="1600" dirty="0" smtClean="0"/>
              <a:t>Select a </a:t>
            </a:r>
            <a:r>
              <a:rPr lang="en-US" sz="1600" dirty="0" err="1" smtClean="0"/>
              <a:t>sTTI</a:t>
            </a:r>
            <a:r>
              <a:rPr lang="en-US" sz="1600" dirty="0" smtClean="0"/>
              <a:t> scheduling scheme among the following candidates for each </a:t>
            </a:r>
            <a:r>
              <a:rPr lang="en-US" sz="1600" dirty="0" err="1" smtClean="0"/>
              <a:t>sTTI</a:t>
            </a:r>
            <a:r>
              <a:rPr lang="en-US" sz="1600" dirty="0" smtClean="0"/>
              <a:t> length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Single level DCI </a:t>
            </a:r>
          </a:p>
          <a:p>
            <a:pPr lvl="2"/>
            <a:r>
              <a:rPr lang="en-US" sz="1200" dirty="0" smtClean="0">
                <a:solidFill>
                  <a:srgbClr val="FF0000"/>
                </a:solidFill>
              </a:rPr>
              <a:t>RRC configuration of </a:t>
            </a:r>
            <a:r>
              <a:rPr lang="en-US" sz="1200" dirty="0" err="1" smtClean="0">
                <a:solidFill>
                  <a:srgbClr val="FF0000"/>
                </a:solidFill>
              </a:rPr>
              <a:t>sPDCCH</a:t>
            </a:r>
            <a:r>
              <a:rPr lang="en-US" sz="1200" dirty="0" smtClean="0">
                <a:solidFill>
                  <a:srgbClr val="FF0000"/>
                </a:solidFill>
              </a:rPr>
              <a:t> search space and/or </a:t>
            </a:r>
            <a:r>
              <a:rPr lang="en-US" sz="1200" dirty="0" err="1" smtClean="0">
                <a:solidFill>
                  <a:srgbClr val="FF0000"/>
                </a:solidFill>
              </a:rPr>
              <a:t>sPDCCH</a:t>
            </a:r>
            <a:r>
              <a:rPr lang="en-US" sz="1200" dirty="0" smtClean="0">
                <a:solidFill>
                  <a:srgbClr val="FF0000"/>
                </a:solidFill>
              </a:rPr>
              <a:t> frequency region</a:t>
            </a:r>
          </a:p>
          <a:p>
            <a:pPr lvl="2"/>
            <a:r>
              <a:rPr lang="en-US" sz="1200" dirty="0" smtClean="0">
                <a:solidFill>
                  <a:srgbClr val="FF0000"/>
                </a:solidFill>
              </a:rPr>
              <a:t>UE-specific information in </a:t>
            </a:r>
            <a:r>
              <a:rPr lang="en-US" sz="1200" dirty="0" err="1" smtClean="0">
                <a:solidFill>
                  <a:srgbClr val="FF0000"/>
                </a:solidFill>
              </a:rPr>
              <a:t>sDCI</a:t>
            </a:r>
            <a:r>
              <a:rPr lang="en-US" sz="1200" dirty="0" smtClean="0">
                <a:solidFill>
                  <a:srgbClr val="FF0000"/>
                </a:solidFill>
              </a:rPr>
              <a:t> related to </a:t>
            </a:r>
            <a:r>
              <a:rPr lang="en-US" sz="1200" dirty="0" err="1" smtClean="0">
                <a:solidFill>
                  <a:srgbClr val="FF0000"/>
                </a:solidFill>
              </a:rPr>
              <a:t>sPDSCH</a:t>
            </a:r>
            <a:r>
              <a:rPr lang="en-US" sz="1200" dirty="0" smtClean="0">
                <a:solidFill>
                  <a:srgbClr val="FF0000"/>
                </a:solidFill>
              </a:rPr>
              <a:t>/</a:t>
            </a:r>
            <a:r>
              <a:rPr lang="en-US" sz="1200" dirty="0" err="1" smtClean="0">
                <a:solidFill>
                  <a:srgbClr val="FF0000"/>
                </a:solidFill>
              </a:rPr>
              <a:t>sPUSCH</a:t>
            </a:r>
            <a:endParaRPr lang="en-US" sz="1200" dirty="0" smtClean="0">
              <a:solidFill>
                <a:srgbClr val="FF0000"/>
              </a:solidFill>
            </a:endParaRPr>
          </a:p>
          <a:p>
            <a:pPr lvl="1"/>
            <a:r>
              <a:rPr lang="en-US" sz="1400" dirty="0" smtClean="0"/>
              <a:t>Two level DCI </a:t>
            </a:r>
          </a:p>
          <a:p>
            <a:pPr lvl="2"/>
            <a:r>
              <a:rPr lang="en-US" sz="1200" dirty="0" smtClean="0"/>
              <a:t>RRC configuration may or may not at least partially indicate </a:t>
            </a:r>
            <a:r>
              <a:rPr lang="en-US" sz="1200" dirty="0" err="1" smtClean="0"/>
              <a:t>sPDCCH</a:t>
            </a:r>
            <a:r>
              <a:rPr lang="en-US" sz="1200" dirty="0" smtClean="0"/>
              <a:t> frequency region/search space for some of the variants described below</a:t>
            </a:r>
          </a:p>
          <a:p>
            <a:pPr lvl="2"/>
            <a:r>
              <a:rPr lang="en-US" sz="1200" dirty="0" smtClean="0"/>
              <a:t>variant 1</a:t>
            </a:r>
          </a:p>
          <a:p>
            <a:pPr lvl="3"/>
            <a:r>
              <a:rPr lang="en-US" sz="1100" dirty="0" smtClean="0"/>
              <a:t>Slow DCI: non UE-specific information in PDCCH </a:t>
            </a:r>
          </a:p>
          <a:p>
            <a:pPr lvl="3"/>
            <a:r>
              <a:rPr lang="en-US" sz="1100" dirty="0" smtClean="0"/>
              <a:t>Fast DCI: UE-specific information in </a:t>
            </a:r>
            <a:r>
              <a:rPr lang="en-US" sz="1100" dirty="0" err="1" smtClean="0"/>
              <a:t>sDCI</a:t>
            </a:r>
            <a:endParaRPr lang="en-US" sz="1100" dirty="0" smtClean="0"/>
          </a:p>
          <a:p>
            <a:pPr lvl="2"/>
            <a:r>
              <a:rPr lang="en-US" sz="1200" dirty="0" smtClean="0"/>
              <a:t>variant 2</a:t>
            </a:r>
          </a:p>
          <a:p>
            <a:pPr lvl="3"/>
            <a:r>
              <a:rPr lang="en-US" sz="1100" dirty="0" smtClean="0"/>
              <a:t>Slow DCI: UE-specific information in PDCCH</a:t>
            </a:r>
          </a:p>
          <a:p>
            <a:pPr lvl="3"/>
            <a:r>
              <a:rPr lang="en-US" sz="1100" dirty="0" smtClean="0"/>
              <a:t>Fast DCI: UE-specific information in </a:t>
            </a:r>
            <a:r>
              <a:rPr lang="en-US" sz="1100" dirty="0" err="1" smtClean="0"/>
              <a:t>sDCI</a:t>
            </a:r>
            <a:endParaRPr lang="en-US" sz="1100" dirty="0" smtClean="0"/>
          </a:p>
          <a:p>
            <a:pPr lvl="2"/>
            <a:r>
              <a:rPr lang="en-US" sz="1200" dirty="0" smtClean="0"/>
              <a:t>variant 3</a:t>
            </a:r>
          </a:p>
          <a:p>
            <a:pPr lvl="3"/>
            <a:r>
              <a:rPr lang="en-US" sz="1100" dirty="0" smtClean="0"/>
              <a:t>Slow DCI: UE-specific information in PDCCH and/or </a:t>
            </a:r>
            <a:r>
              <a:rPr lang="en-US" sz="1100" dirty="0" err="1" smtClean="0"/>
              <a:t>sPDCCH</a:t>
            </a:r>
            <a:endParaRPr lang="en-US" sz="1100" dirty="0" smtClean="0"/>
          </a:p>
          <a:p>
            <a:pPr lvl="3"/>
            <a:r>
              <a:rPr lang="en-US" sz="1100" dirty="0" smtClean="0"/>
              <a:t>Fast DCI: UE-specific information in </a:t>
            </a:r>
            <a:r>
              <a:rPr lang="en-US" sz="1100" dirty="0" err="1" smtClean="0"/>
              <a:t>sDCI</a:t>
            </a:r>
            <a:endParaRPr lang="en-US" sz="1100" dirty="0" smtClean="0"/>
          </a:p>
          <a:p>
            <a:pPr lvl="1"/>
            <a:r>
              <a:rPr lang="en-US" sz="1400" dirty="0" smtClean="0"/>
              <a:t>Note: the </a:t>
            </a:r>
            <a:r>
              <a:rPr lang="en-US" sz="1400" dirty="0" err="1" smtClean="0"/>
              <a:t>sTTI</a:t>
            </a:r>
            <a:r>
              <a:rPr lang="en-US" sz="1400" dirty="0" smtClean="0"/>
              <a:t> scheduling scheme may be the same or different for different </a:t>
            </a:r>
            <a:r>
              <a:rPr lang="en-US" sz="1400" dirty="0" err="1" smtClean="0"/>
              <a:t>sTTI</a:t>
            </a:r>
            <a:r>
              <a:rPr lang="en-US" sz="1400" dirty="0" smtClean="0"/>
              <a:t> length</a:t>
            </a:r>
          </a:p>
          <a:p>
            <a:pPr lvl="0"/>
            <a:r>
              <a:rPr lang="en-US" sz="1600" dirty="0" smtClean="0"/>
              <a:t>FFS how to reduce the payload of </a:t>
            </a:r>
            <a:r>
              <a:rPr lang="en-US" sz="1600" dirty="0" err="1" smtClean="0"/>
              <a:t>sDCI</a:t>
            </a:r>
            <a:r>
              <a:rPr lang="en-US" sz="1600" dirty="0" smtClean="0"/>
              <a:t>/DCI messages for </a:t>
            </a:r>
            <a:r>
              <a:rPr lang="en-US" sz="1600" dirty="0" err="1" smtClean="0"/>
              <a:t>sTTI</a:t>
            </a:r>
            <a:r>
              <a:rPr lang="en-US" sz="1600" dirty="0" smtClean="0"/>
              <a:t> operation</a:t>
            </a:r>
          </a:p>
          <a:p>
            <a:pPr lvl="0"/>
            <a:r>
              <a:rPr lang="en-US" sz="1600" dirty="0" smtClean="0"/>
              <a:t>FFS support of multi-</a:t>
            </a:r>
            <a:r>
              <a:rPr lang="en-US" sz="1600" dirty="0" err="1" smtClean="0"/>
              <a:t>sTTI</a:t>
            </a:r>
            <a:r>
              <a:rPr lang="en-US" sz="1600" dirty="0" smtClean="0"/>
              <a:t> scheduling</a:t>
            </a:r>
          </a:p>
          <a:p>
            <a:pPr lvl="0"/>
            <a:r>
              <a:rPr lang="en-US" sz="1600" dirty="0" smtClean="0">
                <a:solidFill>
                  <a:srgbClr val="FF0000"/>
                </a:solidFill>
              </a:rPr>
              <a:t>Additional L1 signaling related to </a:t>
            </a:r>
            <a:r>
              <a:rPr lang="en-US" sz="1600" dirty="0" err="1" smtClean="0">
                <a:solidFill>
                  <a:srgbClr val="FF0000"/>
                </a:solidFill>
              </a:rPr>
              <a:t>sTTI</a:t>
            </a:r>
            <a:r>
              <a:rPr lang="en-US" sz="1600" dirty="0" smtClean="0">
                <a:solidFill>
                  <a:srgbClr val="FF0000"/>
                </a:solidFill>
              </a:rPr>
              <a:t> operation can be considered</a:t>
            </a:r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A </a:t>
            </a:r>
            <a:r>
              <a:rPr lang="en-US" sz="2400" dirty="0" err="1" smtClean="0"/>
              <a:t>sPDSCH</a:t>
            </a:r>
            <a:r>
              <a:rPr lang="en-US" sz="2400" dirty="0" smtClean="0"/>
              <a:t>/</a:t>
            </a:r>
            <a:r>
              <a:rPr lang="en-US" sz="2400" dirty="0" err="1" smtClean="0"/>
              <a:t>sPUSCH</a:t>
            </a:r>
            <a:r>
              <a:rPr lang="en-US" sz="2400" dirty="0" smtClean="0"/>
              <a:t> is scheduled by a UE-specific </a:t>
            </a:r>
            <a:r>
              <a:rPr lang="en-US" sz="2400" dirty="0" err="1" smtClean="0"/>
              <a:t>sDCI</a:t>
            </a:r>
            <a:r>
              <a:rPr lang="en-US" sz="2400" dirty="0" smtClean="0"/>
              <a:t> (</a:t>
            </a:r>
            <a:r>
              <a:rPr lang="en-US" sz="2400" dirty="0" err="1" smtClean="0"/>
              <a:t>sDCI</a:t>
            </a:r>
            <a:r>
              <a:rPr lang="en-US" sz="2400" dirty="0" smtClean="0"/>
              <a:t> 1)</a:t>
            </a:r>
          </a:p>
          <a:p>
            <a:r>
              <a:rPr lang="en-US" sz="2400" dirty="0" err="1" smtClean="0"/>
              <a:t>sDCI</a:t>
            </a:r>
            <a:r>
              <a:rPr lang="en-US" sz="2400" dirty="0" smtClean="0"/>
              <a:t> in PDCCH region (</a:t>
            </a:r>
            <a:r>
              <a:rPr lang="en-US" sz="2400" dirty="0" err="1" smtClean="0"/>
              <a:t>sDCI</a:t>
            </a:r>
            <a:r>
              <a:rPr lang="en-US" sz="2400" dirty="0" smtClean="0"/>
              <a:t> 2) dynamically indicates the adjustment of </a:t>
            </a:r>
            <a:r>
              <a:rPr lang="en-US" sz="2400" dirty="0" err="1" smtClean="0"/>
              <a:t>sPDCCH</a:t>
            </a:r>
            <a:r>
              <a:rPr lang="en-US" sz="2400" dirty="0" smtClean="0"/>
              <a:t> search space and/or frequency </a:t>
            </a:r>
            <a:r>
              <a:rPr lang="en-US" sz="2400" dirty="0" smtClean="0">
                <a:solidFill>
                  <a:srgbClr val="FF0000"/>
                </a:solidFill>
              </a:rPr>
              <a:t>resource </a:t>
            </a:r>
            <a:r>
              <a:rPr lang="en-US" sz="2400" dirty="0" smtClean="0"/>
              <a:t>for the following </a:t>
            </a:r>
            <a:r>
              <a:rPr lang="en-US" sz="2400" dirty="0" err="1" smtClean="0"/>
              <a:t>sTTI</a:t>
            </a:r>
            <a:r>
              <a:rPr lang="en-US" sz="2400" dirty="0" smtClean="0"/>
              <a:t>(s), from a RRC configured </a:t>
            </a:r>
            <a:r>
              <a:rPr lang="en-US" sz="2400" dirty="0" err="1" smtClean="0"/>
              <a:t>sPDCCH</a:t>
            </a:r>
            <a:r>
              <a:rPr lang="en-US" sz="2400" dirty="0" smtClean="0"/>
              <a:t> search space and/or frequency </a:t>
            </a:r>
            <a:r>
              <a:rPr lang="en-US" sz="2400" dirty="0" smtClean="0">
                <a:solidFill>
                  <a:srgbClr val="FF0000"/>
                </a:solidFill>
              </a:rPr>
              <a:t>resource</a:t>
            </a:r>
            <a:r>
              <a:rPr lang="en-US" sz="2400" dirty="0" smtClean="0"/>
              <a:t> </a:t>
            </a:r>
            <a:r>
              <a:rPr lang="en-US" sz="2400" dirty="0" smtClean="0"/>
              <a:t>set</a:t>
            </a:r>
          </a:p>
          <a:p>
            <a:pPr lvl="1"/>
            <a:r>
              <a:rPr lang="en-US" sz="2000" dirty="0" smtClean="0"/>
              <a:t>If the UE does not detect the sDCI2, the UE may monitor the RRC configured </a:t>
            </a:r>
            <a:r>
              <a:rPr lang="en-US" sz="2000" dirty="0" err="1" smtClean="0"/>
              <a:t>sPDCCH</a:t>
            </a:r>
            <a:r>
              <a:rPr lang="en-US" sz="2000" dirty="0" smtClean="0"/>
              <a:t> search space and/or frequency </a:t>
            </a:r>
            <a:r>
              <a:rPr lang="en-US" sz="2000" dirty="0" smtClean="0">
                <a:solidFill>
                  <a:srgbClr val="FF0000"/>
                </a:solidFill>
              </a:rPr>
              <a:t>resource</a:t>
            </a:r>
            <a:r>
              <a:rPr lang="en-US" sz="2000" dirty="0" smtClean="0"/>
              <a:t> </a:t>
            </a:r>
            <a:r>
              <a:rPr lang="en-US" sz="2000" dirty="0" smtClean="0"/>
              <a:t>set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[include “</a:t>
            </a:r>
            <a:r>
              <a:rPr lang="en-US" sz="2000" dirty="0" smtClean="0">
                <a:solidFill>
                  <a:srgbClr val="FF0000"/>
                </a:solidFill>
              </a:rPr>
              <a:t>Activation/deactivation </a:t>
            </a:r>
            <a:r>
              <a:rPr lang="en-US" sz="2000" dirty="0" smtClean="0">
                <a:solidFill>
                  <a:srgbClr val="FF0000"/>
                </a:solidFill>
              </a:rPr>
              <a:t>information of </a:t>
            </a:r>
            <a:r>
              <a:rPr lang="en-US" sz="2000" dirty="0" err="1" smtClean="0">
                <a:solidFill>
                  <a:srgbClr val="FF0000"/>
                </a:solidFill>
              </a:rPr>
              <a:t>sDCI</a:t>
            </a:r>
            <a:r>
              <a:rPr lang="en-US" sz="2000" dirty="0" smtClean="0">
                <a:solidFill>
                  <a:srgbClr val="FF0000"/>
                </a:solidFill>
              </a:rPr>
              <a:t> 1 monitoring” in </a:t>
            </a:r>
            <a:r>
              <a:rPr lang="en-US" sz="2000" dirty="0" err="1" smtClean="0">
                <a:solidFill>
                  <a:srgbClr val="FF0000"/>
                </a:solidFill>
              </a:rPr>
              <a:t>sDCI</a:t>
            </a:r>
            <a:r>
              <a:rPr lang="en-US" sz="2000" dirty="0" smtClean="0">
                <a:solidFill>
                  <a:srgbClr val="FF0000"/>
                </a:solidFill>
              </a:rPr>
              <a:t> 2]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800100" lvl="3" indent="-342900"/>
            <a:r>
              <a:rPr lang="en-US" dirty="0" smtClean="0"/>
              <a:t>Other information in sDCI2 is not precluded</a:t>
            </a:r>
            <a:endParaRPr lang="en-US" dirty="0" smtClean="0">
              <a:solidFill>
                <a:srgbClr val="FF0000"/>
              </a:solidFill>
            </a:endParaRPr>
          </a:p>
          <a:p>
            <a:pPr marL="800100" lvl="3" indent="-342900"/>
            <a:r>
              <a:rPr lang="en-US" dirty="0" smtClean="0"/>
              <a:t>FFS </a:t>
            </a:r>
            <a:r>
              <a:rPr lang="en-US" dirty="0" smtClean="0"/>
              <a:t>whether sDCI2 is UE-specific or common or group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FFS: </a:t>
            </a:r>
            <a:r>
              <a:rPr lang="en-US" sz="2400" dirty="0" smtClean="0"/>
              <a:t>The </a:t>
            </a:r>
            <a:r>
              <a:rPr lang="en-US" sz="2400" dirty="0" err="1" smtClean="0"/>
              <a:t>sDCI</a:t>
            </a:r>
            <a:r>
              <a:rPr lang="en-US" sz="2400" dirty="0" smtClean="0"/>
              <a:t> in PDCCH region may not be transmitted in every </a:t>
            </a:r>
            <a:r>
              <a:rPr lang="en-US" sz="2400" dirty="0" err="1" smtClean="0"/>
              <a:t>subframe</a:t>
            </a:r>
            <a:endParaRPr lang="en-US" sz="2400" dirty="0" smtClean="0"/>
          </a:p>
          <a:p>
            <a:pPr lvl="1"/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</TotalTime>
  <Words>298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sTTI scheduling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Xiayuan (XiaYuan, WN)</dc:creator>
  <cp:lastModifiedBy>Huawei</cp:lastModifiedBy>
  <cp:revision>69</cp:revision>
  <dcterms:created xsi:type="dcterms:W3CDTF">2006-08-16T00:00:00Z</dcterms:created>
  <dcterms:modified xsi:type="dcterms:W3CDTF">2016-11-16T23:29:47Z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(2)UhBEFPaiG2OY5+t5gfbQfpwYviz4HYaORiSA37lTYvjQHQLNeafr6OHqYZbdiPED6+2OYgXF
1B3msz247C4T41lw5KEDEDQRJ1XRxs++L7ifd+IGKGEkiUTyfltYVqpR3gfqaYUiLfMDsWMb
1X6uOyQRSgZHuFYSHtujU7l4uMHkhr1EGZ5U8J28rSGBqhoLR4So+RQ4s6GDnoF2V5l5dUX9
Y6PkmRukckFXGpgKhW</vt:lpwstr>
  </property>
  <property fmtid="{D5CDD505-2E9C-101B-9397-08002B2CF9AE}" pid="3" name="_2015_ms_pID_7253431">
    <vt:lpwstr>k2pAwoeWBFjHDMmUdAFdC6c8SXf3I47kzeTPmFDW4WQN1xVT9AVljl
mgpCzCUG7/2XYl3YIaFBh5roQr/C2HbPBFftf4VJveCOnodz5jI4PVmrFi/WFk2318UAonv1
nNVi3D8cyCegzn1CS7+NwUboyrdOTB46TbzlXcRsbg3Uvt654DixJJPtGWq+X72Z2SPB66YD
+ymli2MBCGbRIQxb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1479327636</vt:lpwstr>
  </property>
</Properties>
</file>