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0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6600" y="1122363"/>
            <a:ext cx="109601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</a:t>
            </a:r>
            <a:r>
              <a:rPr lang="en-US" dirty="0"/>
              <a:t>on </a:t>
            </a:r>
            <a:r>
              <a:rPr lang="en-US" dirty="0" smtClean="0"/>
              <a:t>reduced interruption of SC-MTCH reception due to SC-MCCH acquirement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R1-1613346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#87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November 14-18,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6.2.9.2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49045"/>
          </a:xfrm>
        </p:spPr>
        <p:txBody>
          <a:bodyPr/>
          <a:lstStyle/>
          <a:p>
            <a:r>
              <a:rPr lang="en-US" dirty="0" smtClean="0"/>
              <a:t>Background(1/2)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49045"/>
            <a:ext cx="10515600" cy="5221555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For NB-</a:t>
            </a:r>
            <a:r>
              <a:rPr lang="en-US" altLang="zh-CN" sz="2400" dirty="0" err="1" smtClean="0">
                <a:latin typeface="Arial" pitchFamily="34" charset="0"/>
                <a:cs typeface="Arial" pitchFamily="34" charset="0"/>
              </a:rPr>
              <a:t>IoT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SC-PTM, RAN2 has agreed:</a:t>
            </a:r>
          </a:p>
          <a:p>
            <a:pPr lvl="1"/>
            <a:r>
              <a:rPr lang="en-US" sz="2000" i="1" dirty="0" smtClean="0"/>
              <a:t>SC-MCCH </a:t>
            </a:r>
            <a:r>
              <a:rPr lang="en-US" sz="2000" i="1" dirty="0"/>
              <a:t>for </a:t>
            </a:r>
            <a:r>
              <a:rPr lang="en-US" sz="2000" i="1" dirty="0" err="1"/>
              <a:t>feMTC</a:t>
            </a:r>
            <a:r>
              <a:rPr lang="en-US" sz="2000" i="1" dirty="0"/>
              <a:t> and NB-</a:t>
            </a:r>
            <a:r>
              <a:rPr lang="en-US" sz="2000" i="1" dirty="0" err="1"/>
              <a:t>IoT</a:t>
            </a:r>
            <a:r>
              <a:rPr lang="en-US" sz="2000" i="1" dirty="0"/>
              <a:t> is scheduled dynamically. </a:t>
            </a:r>
            <a:endParaRPr lang="en-US" sz="2000" dirty="0"/>
          </a:p>
          <a:p>
            <a:pPr lvl="1"/>
            <a:r>
              <a:rPr lang="en-US" sz="2000" i="1" dirty="0"/>
              <a:t>RAN2 assumes that direct Indication or similar mechanism (that provides information in DCI) can be used for SC-MCCH change notification. RNTI is FFS</a:t>
            </a:r>
            <a:r>
              <a:rPr lang="en-US" sz="2000" i="1" dirty="0" smtClean="0"/>
              <a:t>.</a:t>
            </a:r>
          </a:p>
          <a:p>
            <a:pPr lvl="0"/>
            <a:r>
              <a:rPr lang="en-GB" dirty="0" smtClean="0"/>
              <a:t>For an UE who has not been receiving any ongoing </a:t>
            </a:r>
            <a:r>
              <a:rPr lang="en-GB" dirty="0"/>
              <a:t>SC-MTCH, UE needs to </a:t>
            </a:r>
            <a:r>
              <a:rPr lang="en-GB" dirty="0" smtClean="0"/>
              <a:t>detect new </a:t>
            </a:r>
            <a:r>
              <a:rPr lang="en-GB" dirty="0"/>
              <a:t>session start based on the SC-MCCH change notification</a:t>
            </a:r>
            <a:r>
              <a:rPr lang="en-GB" dirty="0" smtClean="0"/>
              <a:t>;</a:t>
            </a:r>
          </a:p>
          <a:p>
            <a:pPr lvl="0"/>
            <a:r>
              <a:rPr lang="en-US" dirty="0"/>
              <a:t>For an UE who has been already receiving one ongoing SC-MTCH, UE would need to acquire </a:t>
            </a:r>
            <a:r>
              <a:rPr lang="en-US" dirty="0" err="1"/>
              <a:t>SCPTMConfiguration</a:t>
            </a:r>
            <a:r>
              <a:rPr lang="en-US" dirty="0"/>
              <a:t> message by </a:t>
            </a:r>
            <a:r>
              <a:rPr lang="en-US" dirty="0" smtClean="0"/>
              <a:t>at least detecting the search space of SC-MCCH </a:t>
            </a:r>
            <a:r>
              <a:rPr lang="en-US" dirty="0"/>
              <a:t>at the beginning of every </a:t>
            </a:r>
            <a:r>
              <a:rPr lang="en-US" dirty="0" smtClean="0"/>
              <a:t>MP, if no indication on change of configuration of the ongoing SC-MTCH is informed to the UE;</a:t>
            </a:r>
            <a:endParaRPr lang="en-US" b="1" dirty="0"/>
          </a:p>
          <a:p>
            <a:pPr hangingPunct="0"/>
            <a:endParaRPr lang="en-US" altLang="zh-CN" sz="2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49045"/>
          </a:xfrm>
        </p:spPr>
        <p:txBody>
          <a:bodyPr/>
          <a:lstStyle/>
          <a:p>
            <a:r>
              <a:rPr lang="en-US" dirty="0" smtClean="0"/>
              <a:t>Background(2/2)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49045"/>
            <a:ext cx="10515600" cy="5221555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NB-</a:t>
            </a:r>
            <a:r>
              <a:rPr lang="en-US" altLang="zh-CN" sz="2400" dirty="0" err="1" smtClean="0">
                <a:latin typeface="Arial" pitchFamily="34" charset="0"/>
                <a:cs typeface="Arial" pitchFamily="34" charset="0"/>
              </a:rPr>
              <a:t>IoT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UE cannot monitor search space of SC-MTCH or receive NPDSCH of SC-MTCH while UE is monitoring search space for SC-MCCH</a:t>
            </a:r>
            <a:r>
              <a:rPr lang="en-US" sz="2400" dirty="0" smtClean="0"/>
              <a:t>;</a:t>
            </a:r>
          </a:p>
          <a:p>
            <a:pPr hangingPunct="0"/>
            <a:r>
              <a:rPr lang="en-US" sz="2400" dirty="0">
                <a:latin typeface="Arial" pitchFamily="34" charset="0"/>
                <a:cs typeface="Arial" pitchFamily="34" charset="0"/>
              </a:rPr>
              <a:t>For UE receiving the SC-MTCH, the mechanism that UE acquires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SCPTMConfiguration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message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at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the beginning of every MP will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cause interruption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of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SC-MTCH reception at the beginning of a MP, even when the configuration of the interested SC-MTCH has not been changed at all in the MP.</a:t>
            </a:r>
            <a:endParaRPr lang="en-US" altLang="zh-CN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174" y="3459822"/>
            <a:ext cx="10207625" cy="31822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967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36166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 1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36166"/>
            <a:ext cx="10515600" cy="5337346"/>
          </a:xfrm>
        </p:spPr>
        <p:txBody>
          <a:bodyPr>
            <a:noAutofit/>
          </a:bodyPr>
          <a:lstStyle/>
          <a:p>
            <a:pPr lvl="0"/>
            <a:r>
              <a:rPr lang="en-GB" dirty="0" smtClean="0"/>
              <a:t>The </a:t>
            </a:r>
            <a:r>
              <a:rPr lang="en-GB" dirty="0"/>
              <a:t>DCI format scheduling an NPDSCH of a SC-MTCH includes a field to indicate whether the configuration of the associated SC-MTCH will be changed or removed in the next </a:t>
            </a:r>
            <a:r>
              <a:rPr lang="en-GB" dirty="0" smtClean="0"/>
              <a:t>MP:</a:t>
            </a:r>
            <a:endParaRPr lang="en-US" sz="2400" dirty="0"/>
          </a:p>
          <a:p>
            <a:pPr lvl="1"/>
            <a:r>
              <a:rPr lang="en-GB" dirty="0"/>
              <a:t>FFS: the indicator field also includes one bit to indicate </a:t>
            </a:r>
            <a:r>
              <a:rPr lang="en-GB" dirty="0" smtClean="0"/>
              <a:t>new session start in the next MP if the UE is interested </a:t>
            </a:r>
            <a:r>
              <a:rPr lang="en-GB" smtClean="0"/>
              <a:t>in </a:t>
            </a:r>
            <a:r>
              <a:rPr lang="en-GB" smtClean="0"/>
              <a:t>detection of </a:t>
            </a:r>
            <a:r>
              <a:rPr lang="en-GB" dirty="0" smtClean="0"/>
              <a:t>new session arrivals;</a:t>
            </a:r>
            <a:endParaRPr lang="en-US" sz="2000" dirty="0"/>
          </a:p>
          <a:p>
            <a:pPr lvl="0"/>
            <a:r>
              <a:rPr lang="en-GB" dirty="0" smtClean="0"/>
              <a:t>For UEs </a:t>
            </a:r>
            <a:r>
              <a:rPr lang="en-GB" dirty="0"/>
              <a:t>that have </a:t>
            </a:r>
            <a:r>
              <a:rPr lang="en-GB" dirty="0" smtClean="0"/>
              <a:t>been receiving ongoing </a:t>
            </a:r>
            <a:r>
              <a:rPr lang="en-GB" dirty="0"/>
              <a:t>SC-MTCH </a:t>
            </a:r>
            <a:r>
              <a:rPr lang="en-GB" dirty="0" smtClean="0"/>
              <a:t>are </a:t>
            </a:r>
            <a:r>
              <a:rPr lang="en-GB" dirty="0"/>
              <a:t>not required to monitor the search space of SC-MCCH </a:t>
            </a:r>
            <a:r>
              <a:rPr lang="en-GB" dirty="0" smtClean="0"/>
              <a:t>in the next MP unless:</a:t>
            </a:r>
          </a:p>
          <a:p>
            <a:pPr lvl="1"/>
            <a:r>
              <a:rPr lang="en-GB" dirty="0" smtClean="0"/>
              <a:t>There is a DCI detected </a:t>
            </a:r>
            <a:r>
              <a:rPr lang="en-GB" dirty="0"/>
              <a:t>in the </a:t>
            </a:r>
            <a:r>
              <a:rPr lang="en-GB" dirty="0" smtClean="0"/>
              <a:t>current MP for scheduling an NPDSCH of the on-going SC-MTCH indicates that the configuration </a:t>
            </a:r>
            <a:r>
              <a:rPr lang="en-GB" dirty="0"/>
              <a:t>of the associated on-going SC-MTCH </a:t>
            </a:r>
            <a:r>
              <a:rPr lang="en-GB" dirty="0" smtClean="0"/>
              <a:t>will be changed in the next MP; </a:t>
            </a:r>
          </a:p>
          <a:p>
            <a:pPr lvl="1"/>
            <a:r>
              <a:rPr lang="en-GB" dirty="0" smtClean="0"/>
              <a:t>or </a:t>
            </a:r>
            <a:r>
              <a:rPr lang="en-GB" dirty="0"/>
              <a:t>there is no DCI detected </a:t>
            </a:r>
            <a:r>
              <a:rPr lang="en-GB" dirty="0" smtClean="0"/>
              <a:t>for </a:t>
            </a:r>
            <a:r>
              <a:rPr lang="en-GB" dirty="0"/>
              <a:t>scheduling SC-MTCH </a:t>
            </a:r>
            <a:r>
              <a:rPr lang="en-GB" dirty="0" smtClean="0"/>
              <a:t>in </a:t>
            </a:r>
            <a:r>
              <a:rPr lang="en-GB" dirty="0"/>
              <a:t>the </a:t>
            </a:r>
            <a:r>
              <a:rPr lang="en-GB" dirty="0" smtClean="0"/>
              <a:t>current MP;</a:t>
            </a:r>
          </a:p>
          <a:p>
            <a:pPr lvl="1"/>
            <a:r>
              <a:rPr lang="en-GB" dirty="0" smtClean="0"/>
              <a:t>FFS: The indicator in the DCI detected in the current MP for </a:t>
            </a:r>
            <a:r>
              <a:rPr lang="en-GB" dirty="0"/>
              <a:t>scheduling </a:t>
            </a:r>
            <a:r>
              <a:rPr lang="en-GB" dirty="0" smtClean="0"/>
              <a:t>the </a:t>
            </a:r>
            <a:r>
              <a:rPr lang="en-GB" dirty="0"/>
              <a:t>on-going SC-MTCH </a:t>
            </a:r>
            <a:r>
              <a:rPr lang="en-GB" dirty="0" smtClean="0"/>
              <a:t>indicates a new session start in the current MP;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3275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2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8400"/>
            <a:ext cx="10515600" cy="5397500"/>
          </a:xfrm>
        </p:spPr>
        <p:txBody>
          <a:bodyPr/>
          <a:lstStyle/>
          <a:p>
            <a:pPr lvl="0"/>
            <a:r>
              <a:rPr lang="en-GB" dirty="0"/>
              <a:t>The DCI format for SC-MCCH scheduling is used to indicate SC-MCCH change </a:t>
            </a:r>
            <a:r>
              <a:rPr lang="en-GB" dirty="0" smtClean="0"/>
              <a:t>notification;</a:t>
            </a:r>
          </a:p>
        </p:txBody>
      </p:sp>
    </p:spTree>
    <p:extLst>
      <p:ext uri="{BB962C8B-B14F-4D97-AF65-F5344CB8AC3E}">
        <p14:creationId xmlns:p14="http://schemas.microsoft.com/office/powerpoint/2010/main" val="18120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814</TotalTime>
  <Words>410</Words>
  <Application>Microsoft Office PowerPoint</Application>
  <PresentationFormat>宽屏</PresentationFormat>
  <Paragraphs>24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Calibri Light</vt:lpstr>
      <vt:lpstr>Office Theme</vt:lpstr>
      <vt:lpstr>Way forward on reduced interruption of SC-MTCH reception due to SC-MCCH acquirement</vt:lpstr>
      <vt:lpstr>Background(1/2)</vt:lpstr>
      <vt:lpstr>Background(2/2)</vt:lpstr>
      <vt:lpstr>Proposals 1</vt:lpstr>
      <vt:lpstr>Proposals 2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Tiexiaolei</cp:lastModifiedBy>
  <cp:revision>99</cp:revision>
  <dcterms:created xsi:type="dcterms:W3CDTF">2016-03-23T22:01:47Z</dcterms:created>
  <dcterms:modified xsi:type="dcterms:W3CDTF">2016-11-15T23:37:18Z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(3)+j7XFW/wACEjyllKC82274qcXsi13N8d2Gb3W9hpGlSRXjy2PQko1WKGr6LaxggxwaJcRcnt
TUhoJ9fVFIEhdZ46IDvdbys0sHLf6Un2vNGSJSe6ppekk31EiU9GOJAZuuctt4z1OjJ+Aque
Lp0dlAP6sA6tU4UmgXPJRe/C0UZI5WSwmJvOMx28Ig7uxPL5Vxv2OI/7/uOb1/RDzZSYWItk
ePOjOv95iVKHO29fpy</vt:lpwstr>
  </property>
  <property fmtid="{D5CDD505-2E9C-101B-9397-08002B2CF9AE}" pid="3" name="_2015_ms_pID_7253431">
    <vt:lpwstr>E4tgkhY7q7/e8xh7bRyKP0WiIKZdIEC0brSYTBhfNeO5yyKc2N663l
zQxMqQzY2/tYzhYFmdn8AVhJt71Khup2sE98uDr9KRySH4Zx/n4+rs14tVX1KSZlvaypj+Xy
sZKyvb6DsFoTZVRaN2inDwJ19MBo0iY4USS9QCjfCbH3NVBiW+/O4lQ1dNdjfveTf6ewMlSY
OJos//mlWkeE2jm30mLGvIwtbKRksJiM4zUC</vt:lpwstr>
  </property>
  <property fmtid="{D5CDD505-2E9C-101B-9397-08002B2CF9AE}" pid="4" name="_2015_ms_pID_7253432">
    <vt:lpwstr>lcSNZtoaNFNJeNdisjDt7NNMAaKvj8KNjK1V
OC+vG7sf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1479253026</vt:lpwstr>
  </property>
</Properties>
</file>