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>
        <p:scale>
          <a:sx n="100" d="100"/>
          <a:sy n="100" d="100"/>
        </p:scale>
        <p:origin x="72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err="1"/>
              <a:t>sPUCCH</a:t>
            </a:r>
            <a:r>
              <a:rPr lang="en-US" dirty="0"/>
              <a:t> </a:t>
            </a:r>
            <a:r>
              <a:rPr lang="en-US" dirty="0" err="1"/>
              <a:t>sTTI</a:t>
            </a:r>
            <a:r>
              <a:rPr lang="en-US" dirty="0"/>
              <a:t> mapping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Ericsson, LG Electronics, Huawei, </a:t>
            </a:r>
            <a:r>
              <a:rPr lang="en-GB" dirty="0" err="1"/>
              <a:t>HiSilicon</a:t>
            </a:r>
            <a:r>
              <a:rPr lang="en-GB" dirty="0"/>
              <a:t>, Nokia, Alcatel-Lucent Shanghai Bell, Samsung, NTT DOCOMO, CATT, ZTE, ZTE Microelectronics, Intel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R1-1613326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</a:t>
            </a:r>
            <a:r>
              <a:rPr lang="en-US" altLang="ja-JP" sz="2400"/>
              <a:t>item 6.2.10.2.3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The </a:t>
            </a:r>
            <a:r>
              <a:rPr lang="sv-SE" dirty="0" err="1"/>
              <a:t>sTTI</a:t>
            </a:r>
            <a:r>
              <a:rPr lang="sv-SE" dirty="0"/>
              <a:t> </a:t>
            </a:r>
            <a:r>
              <a:rPr lang="sv-SE" dirty="0" err="1"/>
              <a:t>mapping</a:t>
            </a:r>
            <a:r>
              <a:rPr lang="sv-SE" dirty="0"/>
              <a:t> of the </a:t>
            </a:r>
            <a:r>
              <a:rPr lang="sv-SE" dirty="0" err="1"/>
              <a:t>sPUCCH</a:t>
            </a:r>
            <a:r>
              <a:rPr lang="sv-SE" dirty="0"/>
              <a:t> is still not </a:t>
            </a:r>
            <a:r>
              <a:rPr lang="sv-SE" dirty="0" err="1"/>
              <a:t>decided</a:t>
            </a:r>
            <a:r>
              <a:rPr lang="sv-SE" dirty="0"/>
              <a:t> </a:t>
            </a:r>
            <a:r>
              <a:rPr lang="sv-SE" dirty="0" err="1"/>
              <a:t>upon</a:t>
            </a:r>
            <a:endParaRPr lang="sv-SE" dirty="0"/>
          </a:p>
          <a:p>
            <a:r>
              <a:rPr lang="en-US" dirty="0"/>
              <a:t>For </a:t>
            </a:r>
            <a:r>
              <a:rPr lang="en-US" dirty="0" err="1"/>
              <a:t>sPUSCH</a:t>
            </a:r>
            <a:r>
              <a:rPr lang="en-US" dirty="0"/>
              <a:t> a flexible design of data symbols and DMRS is considered for the 2os </a:t>
            </a:r>
            <a:r>
              <a:rPr lang="en-US" dirty="0" err="1"/>
              <a:t>sTTI</a:t>
            </a:r>
            <a:r>
              <a:rPr lang="en-US" dirty="0"/>
              <a:t> while for 4os (if adopted) and 7os </a:t>
            </a:r>
            <a:r>
              <a:rPr lang="en-US" dirty="0" err="1"/>
              <a:t>sTTI</a:t>
            </a:r>
            <a:r>
              <a:rPr lang="en-US" dirty="0"/>
              <a:t>, the mapping is determined.</a:t>
            </a:r>
          </a:p>
          <a:p>
            <a:r>
              <a:rPr lang="en-US" dirty="0"/>
              <a:t>Such flexible design is not appropriate for </a:t>
            </a:r>
            <a:r>
              <a:rPr lang="en-US" dirty="0" err="1"/>
              <a:t>sPUCCH</a:t>
            </a:r>
            <a:r>
              <a:rPr lang="en-US" dirty="0"/>
              <a:t> where multiplexing between </a:t>
            </a:r>
            <a:r>
              <a:rPr lang="en-US" dirty="0" err="1"/>
              <a:t>sPUCCH</a:t>
            </a:r>
            <a:r>
              <a:rPr lang="en-US" dirty="0"/>
              <a:t> UEs and potentially multiplexing between </a:t>
            </a:r>
            <a:r>
              <a:rPr lang="en-US" dirty="0" err="1"/>
              <a:t>sPUCCH</a:t>
            </a:r>
            <a:r>
              <a:rPr lang="en-US" dirty="0"/>
              <a:t> UEs and PUCCH UEs should be possible. </a:t>
            </a:r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 given UE, a </a:t>
            </a:r>
            <a:r>
              <a:rPr lang="en-US" dirty="0" err="1"/>
              <a:t>sPUCCH</a:t>
            </a:r>
            <a:r>
              <a:rPr lang="en-US" dirty="0"/>
              <a:t> </a:t>
            </a:r>
            <a:r>
              <a:rPr lang="en-US" dirty="0"/>
              <a:t>format </a:t>
            </a:r>
            <a:r>
              <a:rPr lang="en-US" dirty="0"/>
              <a:t>follows a fixed </a:t>
            </a:r>
            <a:r>
              <a:rPr lang="en-US" dirty="0" err="1"/>
              <a:t>sTTI</a:t>
            </a:r>
            <a:r>
              <a:rPr lang="en-US" dirty="0"/>
              <a:t> mapping where the same </a:t>
            </a:r>
            <a:r>
              <a:rPr lang="en-US" dirty="0" err="1"/>
              <a:t>sTTI</a:t>
            </a:r>
            <a:r>
              <a:rPr lang="en-US" dirty="0"/>
              <a:t> boundaries, data symbol placements (except the last symbol in the </a:t>
            </a:r>
            <a:r>
              <a:rPr lang="en-US" dirty="0" err="1"/>
              <a:t>subframe</a:t>
            </a:r>
            <a:r>
              <a:rPr lang="en-US" dirty="0"/>
              <a:t> - depending on SRS) and DMRS symbol placements (if used) are the same in every </a:t>
            </a:r>
            <a:r>
              <a:rPr lang="en-US" dirty="0" err="1"/>
              <a:t>subframe</a:t>
            </a:r>
            <a:r>
              <a:rPr lang="en-US" dirty="0"/>
              <a:t>. 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377034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160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sPUCCH sTTI mapping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Mårten Sundberg</cp:lastModifiedBy>
  <cp:revision>62</cp:revision>
  <dcterms:created xsi:type="dcterms:W3CDTF">2016-11-10T14:18:32Z</dcterms:created>
  <dcterms:modified xsi:type="dcterms:W3CDTF">2016-11-16T23:41:58Z</dcterms:modified>
</cp:coreProperties>
</file>