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08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514600"/>
            <a:ext cx="8458200" cy="41148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Acer, </a:t>
            </a:r>
            <a:r>
              <a:rPr lang="en-US" altLang="zh-TW" dirty="0" smtClean="0">
                <a:solidFill>
                  <a:schemeClr val="tx1"/>
                </a:solidFill>
              </a:rPr>
              <a:t>ADI, </a:t>
            </a:r>
            <a:r>
              <a:rPr lang="en-US" altLang="zh-TW" dirty="0" err="1" smtClean="0">
                <a:solidFill>
                  <a:schemeClr val="tx1"/>
                </a:solidFill>
              </a:rPr>
              <a:t>Aeroflex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Alibaba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Bell Mobility, Broadcom, Bureau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Veritas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CATR, CATT,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Coolpad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Coherent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Logix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CHTTL, CMCC, China Telecom, China </a:t>
            </a:r>
            <a:r>
              <a:rPr lang="en-US" altLang="zh-TW" dirty="0" smtClean="0">
                <a:solidFill>
                  <a:schemeClr val="tx1"/>
                </a:solidFill>
              </a:rPr>
              <a:t>Unicom, Dish Network, ETISALAT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Fiberhome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Hytera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IAESI, III, Infineon,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ITRI, 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Irdeto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Lenovo, Marvell,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Motorola Mobility, National Taiwan University,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Netas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Neul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Nubia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Technology, OOREDOO, OPPO,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Potevio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SGS Wireless, Skyworks,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Sporton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Spreadtrum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SRTC,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Starpoint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STMicroelectronics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TD-Tech,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Telekom Research &amp; Development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Sdn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 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Bhd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Telus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Toshiba, Turk Telekom, Union Telephone, Vivo,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Xiaomi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Xilinx,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Xinwei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ZTE, ZTE Microelectronics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R1-1613307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dirty="0" smtClean="0"/>
              <a:t>Polar is supported as the channel coding scheme for DL and UL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data with information block up to </a:t>
            </a:r>
            <a:r>
              <a:rPr lang="en-US" altLang="zh-CN" smtClean="0"/>
              <a:t>1024 bits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</TotalTime>
  <Words>156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Channel Coding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254</cp:revision>
  <dcterms:created xsi:type="dcterms:W3CDTF">2006-08-16T00:00:00Z</dcterms:created>
  <dcterms:modified xsi:type="dcterms:W3CDTF">2016-11-16T07:03:56Z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(2)RPVTj6eu9MaX7z+CA3/AGEiq2x/0ORRZFcWCW4SzASFxedkd3I6AF8l7c/c+KsKquDTq5TWG
a/QsCIaZ2nut995yyTfzfxoFbpUYjsLQueK1dTKQE2zGX4EMHIlJgt6+cLjRar0nmqt8ztA6
cQJGyGGgBK587z7GPLulsOG4vwa/vyTb3aHsB9yo/OkReppIX6gGtjPWdOynOdH/wTpH7mtz
Q34pRDw+38M/eOTJN1</vt:lpwstr>
  </property>
  <property fmtid="{D5CDD505-2E9C-101B-9397-08002B2CF9AE}" pid="4" name="_2015_ms_pID_7253431">
    <vt:lpwstr>ZDXfi/kWeUCdpm4joMynpLw2qOwyTII+Ix4UynRsNIEL6u49ObDMW2
PS89XvK7lCwE2HiDzU15Q2FQ/fZ6Ox2R8Cz6+E883N/s4EMrvpBlk8hSL0yjiiLdZuiPpivW
VGT80PyfwO2ZnOKPikaQzkdaRy89jKoO6DdnQgxJEMWtdebn6JmZkzD429Mrmo0ERlpJQwxA
8IxncutzuWkMbAYO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1479279827</vt:lpwstr>
  </property>
</Properties>
</file>