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130425"/>
            <a:ext cx="69342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Class A codebook for 20-32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Qualcomm</a:t>
            </a:r>
            <a:r>
              <a:rPr lang="en-US" sz="2800" dirty="0"/>
              <a:t>, LG Electronics, </a:t>
            </a:r>
            <a:r>
              <a:rPr lang="en-US" sz="2800" dirty="0" smtClean="0"/>
              <a:t>AT&amp;T, </a:t>
            </a:r>
            <a:r>
              <a:rPr lang="en-GB" sz="2800" dirty="0"/>
              <a:t>Nokia, Alcatel-Lucent Shanghai </a:t>
            </a:r>
            <a:r>
              <a:rPr lang="en-GB" sz="2800" dirty="0"/>
              <a:t>Bell, </a:t>
            </a:r>
            <a:r>
              <a:rPr lang="en-US" sz="2800" dirty="0"/>
              <a:t>ZTE, ZTE </a:t>
            </a:r>
            <a:r>
              <a:rPr lang="en-US" altLang="en-US" sz="2800" dirty="0"/>
              <a:t>Microelectronics</a:t>
            </a:r>
            <a:r>
              <a:rPr lang="en-US" sz="2800" dirty="0"/>
              <a:t>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83804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defTabSz="915988"/>
            <a:r>
              <a:rPr lang="en-US" altLang="ko-KR" sz="2000" b="1" dirty="0"/>
              <a:t>3GPP TSG RAN WG1 Meeting #87</a:t>
            </a:r>
            <a:r>
              <a:rPr lang="en-GB" altLang="ko-KR" sz="2000" b="1" dirty="0">
                <a:cs typeface="Times New Roman" panose="02020603050405020304" pitchFamily="18" charset="0"/>
              </a:rPr>
              <a:t>			</a:t>
            </a:r>
            <a:r>
              <a:rPr lang="en-GB" altLang="ko-KR" sz="2000" b="1" dirty="0" smtClean="0">
                <a:cs typeface="Times New Roman" panose="02020603050405020304" pitchFamily="18" charset="0"/>
              </a:rPr>
              <a:t>               </a:t>
            </a:r>
            <a:r>
              <a:rPr lang="en-GB" altLang="ko-KR" sz="2000" b="1" dirty="0">
                <a:cs typeface="Times New Roman" panose="02020603050405020304" pitchFamily="18" charset="0"/>
              </a:rPr>
              <a:t>	</a:t>
            </a:r>
            <a:r>
              <a:rPr lang="en-GB" altLang="ko-KR" sz="2000" b="1" dirty="0" smtClean="0">
                <a:cs typeface="Times New Roman" panose="02020603050405020304" pitchFamily="18" charset="0"/>
              </a:rPr>
              <a:t>      </a:t>
            </a:r>
            <a:r>
              <a:rPr lang="en-US" altLang="zh-CN" sz="2000" b="1" dirty="0" smtClean="0"/>
              <a:t>R1-1613233 </a:t>
            </a:r>
            <a:endParaRPr lang="en-US" altLang="ru-RU" sz="2000" b="1" dirty="0"/>
          </a:p>
          <a:p>
            <a:r>
              <a:rPr lang="en-US" altLang="zh-CN" sz="2000" b="1" dirty="0"/>
              <a:t>Reno, United States 14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- 18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November 2016</a:t>
            </a:r>
            <a:endParaRPr lang="en-US" altLang="ko-KR" sz="2000" b="1" dirty="0"/>
          </a:p>
          <a:p>
            <a:r>
              <a:rPr lang="en-US" altLang="ko-KR" sz="2000" b="1" dirty="0"/>
              <a:t>Agenda item </a:t>
            </a:r>
            <a:r>
              <a:rPr lang="en-US" altLang="ko-KR" sz="2000" b="1"/>
              <a:t>- </a:t>
            </a:r>
            <a:r>
              <a:rPr lang="en-US" altLang="ko-KR" sz="2000" b="1" smtClean="0"/>
              <a:t>6.2.2.1.3</a:t>
            </a:r>
            <a:endParaRPr lang="ko-KR" altLang="ko-K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800" dirty="0"/>
              <a:t>The </a:t>
            </a:r>
            <a:r>
              <a:rPr lang="en-GB" sz="2800" dirty="0" smtClean="0"/>
              <a:t>Rel.13 rank 1-8 Class </a:t>
            </a:r>
            <a:r>
              <a:rPr lang="en-GB" sz="2800" dirty="0"/>
              <a:t>A </a:t>
            </a:r>
            <a:r>
              <a:rPr lang="en-GB" sz="2800" dirty="0" smtClean="0"/>
              <a:t>codebook tables are extended to the agreed port layouts of {</a:t>
            </a:r>
            <a:r>
              <a:rPr lang="en-GB" sz="2800" dirty="0"/>
              <a:t>20, 24, 28, 32} </a:t>
            </a:r>
            <a:r>
              <a:rPr lang="en-GB" sz="2800" dirty="0" smtClean="0"/>
              <a:t>ports</a:t>
            </a:r>
          </a:p>
          <a:p>
            <a:pPr lvl="1"/>
            <a:r>
              <a:rPr lang="en-GB" sz="2400" dirty="0" smtClean="0"/>
              <a:t>All the four </a:t>
            </a:r>
            <a:r>
              <a:rPr lang="en-US" sz="2400" dirty="0" smtClean="0"/>
              <a:t>codebook </a:t>
            </a:r>
            <a:r>
              <a:rPr lang="en-US" sz="2400" dirty="0" err="1"/>
              <a:t>Configs</a:t>
            </a:r>
            <a:r>
              <a:rPr lang="en-US" sz="2400" dirty="0"/>
              <a:t> 1-4 of Rel-13 are </a:t>
            </a:r>
            <a:r>
              <a:rPr lang="en-US" sz="2400" dirty="0" smtClean="0"/>
              <a:t>supported in </a:t>
            </a:r>
            <a:r>
              <a:rPr lang="en-US" sz="2400" dirty="0"/>
              <a:t>Rel-14 for 20,24,28 and 32 </a:t>
            </a:r>
            <a:r>
              <a:rPr lang="en-US" sz="2400" dirty="0" smtClean="0"/>
              <a:t>ports</a:t>
            </a:r>
            <a:endParaRPr lang="en-US" sz="2400" dirty="0"/>
          </a:p>
          <a:p>
            <a:pPr lvl="1"/>
            <a:r>
              <a:rPr lang="en-US" sz="2400" dirty="0" smtClean="0"/>
              <a:t>No other codebook </a:t>
            </a:r>
            <a:r>
              <a:rPr lang="en-US" sz="2400" dirty="0" err="1" smtClean="0"/>
              <a:t>Config</a:t>
            </a:r>
            <a:r>
              <a:rPr lang="en-US" sz="2400" dirty="0" smtClean="0"/>
              <a:t> is introduced for 20, 24, 28 and 32 ports</a:t>
            </a:r>
          </a:p>
          <a:p>
            <a:pPr lvl="1"/>
            <a:r>
              <a:rPr lang="en-US" sz="2400" dirty="0" smtClean="0"/>
              <a:t>Rank 5-8 codebooks for </a:t>
            </a:r>
            <a:r>
              <a:rPr lang="en-GB" sz="2400" dirty="0"/>
              <a:t>{20, 24, 28, 32} </a:t>
            </a:r>
            <a:r>
              <a:rPr lang="en-GB" sz="2400" dirty="0" smtClean="0"/>
              <a:t>ports are extended from Rel-13 16-ports codebook</a:t>
            </a:r>
            <a:r>
              <a:rPr lang="en-US" sz="2400" dirty="0" smtClean="0"/>
              <a:t> 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9350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111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WF on Class A codebook for 20-32 ports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Wei, Chao</cp:lastModifiedBy>
  <cp:revision>98</cp:revision>
  <dcterms:created xsi:type="dcterms:W3CDTF">2016-09-09T20:37:00Z</dcterms:created>
  <dcterms:modified xsi:type="dcterms:W3CDTF">2016-11-16T16:42:37Z</dcterms:modified>
</cp:coreProperties>
</file>