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3" r:id="rId3"/>
    <p:sldId id="27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42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9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84108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Cross-link interference mitigation for flexible duplex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432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87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altLang="zh-CN" sz="2400" dirty="0"/>
              <a:t>1613221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Reno, USA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18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November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7.1.6.2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u="sng" dirty="0">
                <a:cs typeface="Times New Roman" panose="02020603050405020304" pitchFamily="18" charset="0"/>
              </a:rPr>
              <a:t>Conclusion:</a:t>
            </a:r>
            <a:endParaRPr lang="zh-CN" altLang="zh-CN" dirty="0">
              <a:cs typeface="Times New Roman" panose="02020603050405020304" pitchFamily="18" charset="0"/>
            </a:endParaRPr>
          </a:p>
          <a:p>
            <a:pPr lvl="1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Continue study considering some or all of the following aspects: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Deployment scenarios/bands, same-/cross-operator considerations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Resource assignments and rate adaptations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Frame structure and HARQ/scheduling timing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Measurements for cross-link interference management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Signalling (e.g., OTA, backhaul, UE capability,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Cross-link interference management (IC/IS, power control,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Centralized vs. distributed interference/resource management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Beamforming/MIMO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Duplex modes (e.g., FDD/TDD, FDM/TDM,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Latency reduction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Whether or not LTE interference/resource management can be used as a starting point (as applicable)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Sensing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RS design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Advanced receiver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Timing alignment between DL and UL</a:t>
            </a:r>
          </a:p>
          <a:p>
            <a:r>
              <a:rPr lang="en-US" altLang="zh-CN" u="sng" dirty="0">
                <a:cs typeface="Times New Roman" panose="02020603050405020304" pitchFamily="18" charset="0"/>
              </a:rPr>
              <a:t>Agreements:</a:t>
            </a:r>
            <a:endParaRPr lang="zh-CN" altLang="zh-CN" u="sng" dirty="0"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cs typeface="Times New Roman" panose="02020603050405020304" pitchFamily="18" charset="0"/>
              </a:rPr>
              <a:t>Strive for a common framework for cross-link interference mitigation schemes for both paired and unpaired spectra</a:t>
            </a:r>
            <a:endParaRPr lang="zh-CN" altLang="zh-CN" dirty="0"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" y="1143000"/>
            <a:ext cx="89154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At least following cross-link interference mitigation schemes should be supported for NR flexible duplex </a:t>
            </a:r>
            <a:r>
              <a:rPr lang="en-US" altLang="ja-JP" sz="2400" dirty="0"/>
              <a:t>with and without the assumption on inter-cell coordination</a:t>
            </a:r>
            <a:r>
              <a:rPr lang="en-GB" altLang="ja-JP" sz="2400" dirty="0" smtClean="0"/>
              <a:t>: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/>
              <a:t>Advanced receiver for interference cancellation/suppression 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Sensing</a:t>
            </a:r>
            <a:r>
              <a:rPr kumimoji="0" lang="en-GB" altLang="ja-JP" sz="2000" b="0" i="0" u="none" strike="noStrike" cap="none" normalizeH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based scheme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baseline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Power</a:t>
            </a:r>
            <a:r>
              <a:rPr lang="en-GB" altLang="ja-JP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control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Coordinated</a:t>
            </a:r>
            <a:r>
              <a:rPr kumimoji="0" lang="en-GB" altLang="ja-JP" sz="2000" b="0" i="0" u="none" strike="noStrike" cap="none" normalizeH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beamforming/scheduling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Link adaptation</a:t>
            </a:r>
            <a:endParaRPr lang="en-GB" altLang="ja-JP" sz="2000" baseline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/>
              <a:t>RAN1 should support symmetric RS and timing alignment between DL and UL </a:t>
            </a:r>
            <a:r>
              <a:rPr lang="en-US" altLang="zh-CN" sz="2400" dirty="0" smtClean="0"/>
              <a:t>to enable above schemes.</a:t>
            </a:r>
            <a:endParaRPr lang="en-GB" altLang="ja-JP" sz="2400" dirty="0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/>
              <a:t>Cross-link interference mitigation schemes can be commonly applicable </a:t>
            </a:r>
            <a:r>
              <a:rPr lang="en-US" altLang="zh-CN" sz="2400" dirty="0" smtClean="0"/>
              <a:t>for </a:t>
            </a:r>
            <a:r>
              <a:rPr lang="en-US" altLang="zh-CN" sz="2400" dirty="0"/>
              <a:t>both paired and unpaired spectrum</a:t>
            </a:r>
            <a:r>
              <a:rPr lang="en-US" altLang="zh-CN" sz="2400" dirty="0" smtClean="0"/>
              <a:t>.</a:t>
            </a:r>
            <a:endParaRPr lang="en-GB" altLang="ja-JP" sz="24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GB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944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2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38246</TotalTime>
  <Words>224</Words>
  <Application>Microsoft Office PowerPoint</Application>
  <PresentationFormat>全屏显示(4:3)</PresentationFormat>
  <Paragraphs>40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Cross-link interference mitigation for flexible duplex</vt:lpstr>
      <vt:lpstr>Background</vt:lpstr>
      <vt:lpstr>PowerPoint 演示文稿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Zhangchi (Hanson)</cp:lastModifiedBy>
  <cp:revision>303</cp:revision>
  <dcterms:created xsi:type="dcterms:W3CDTF">2006-08-16T00:00:00Z</dcterms:created>
  <dcterms:modified xsi:type="dcterms:W3CDTF">2016-11-15T07:39:47Z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_2015_ms_pID_725343">
    <vt:lpwstr>(2)mrLg8lqslA71xbXiWLHtEEL3i9aJtroWdUv7iDQn2JF5k2Tcq77AA8KVECowykip1S0UtToU
xlmO16K+uaH6NuTZSF126AHirrJ4EFV9wogJv1aQmBK8VhjSQ0Cwdpc5PcLjcOpsu4rc4JyA
QHZ5XlVKGFURWu2HjJXUCcrpi0l2tokQqniEk5YUTfp7sXIv+fW4BhjcaljwGaTUfROMUiLl
sQLcV/55fe2NjGEBA1</vt:lpwstr>
  </property>
  <property fmtid="{D5CDD505-2E9C-101B-9397-08002B2CF9AE}" pid="6" name="_2015_ms_pID_7253431">
    <vt:lpwstr>bldeoNI32g0y853fdwEf1OwZEqs4kcjZblC/HxFSDScci8GA/t5ylb
he0wr/GhEpti5VgiABFgaKQH3GGuF1krjGdvlzLMgQHS9XQDkjbJNaa6Rbtre3l4h3RfmAOC
MO7P+KXBF5g4wxyNkI2vJOdO0eAmOmwL34P/Ppekg9gwursxFSRa4kB+4pqGoVaYkpjEZ3pr
EDoiYDmijpMJFwDy</vt:lpwstr>
  </property>
  <property fmtid="{D5CDD505-2E9C-101B-9397-08002B2CF9AE}" pid="7" name="sflag">
    <vt:lpwstr>1479144083</vt:lpwstr>
  </property>
</Properties>
</file>