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4609" autoAdjust="0"/>
  </p:normalViewPr>
  <p:slideViewPr>
    <p:cSldViewPr>
      <p:cViewPr varScale="1">
        <p:scale>
          <a:sx n="70" d="100"/>
          <a:sy n="70" d="100"/>
        </p:scale>
        <p:origin x="1026" y="66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5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</a:t>
            </a:r>
            <a:r>
              <a:rPr lang="en-US" altLang="ja-JP" dirty="0"/>
              <a:t>TP </a:t>
            </a:r>
            <a:r>
              <a:rPr lang="en-US" altLang="ja-JP" dirty="0" smtClean="0"/>
              <a:t>structure for flexible duplex in TR 38.802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1752600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HiSilicon,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Intel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/>
              <a:t>R1-1613220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87</a:t>
            </a:r>
            <a:endParaRPr lang="en-US" altLang="zh-CN" sz="2400" dirty="0"/>
          </a:p>
          <a:p>
            <a:r>
              <a:rPr lang="en-US" altLang="zh-CN" sz="2400" dirty="0"/>
              <a:t>Reno, USA, </a:t>
            </a:r>
            <a:r>
              <a:rPr lang="en-US" altLang="zh-CN" sz="2400" dirty="0" smtClean="0"/>
              <a:t>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18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November 2016</a:t>
            </a:r>
          </a:p>
          <a:p>
            <a:r>
              <a:rPr lang="en-US" altLang="zh-CN" sz="2400" dirty="0"/>
              <a:t>Agenda item 7</a:t>
            </a:r>
            <a:r>
              <a:rPr lang="en-US" altLang="zh-CN" sz="2400" dirty="0" smtClean="0"/>
              <a:t>.1.6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altLang="zh-CN" sz="3600" dirty="0">
                <a:cs typeface="Arial" pitchFamily="34" charset="0"/>
              </a:rPr>
              <a:t>In RAN1#86bis, it was concluded to continue the study considering some or all of the following aspects:</a:t>
            </a:r>
          </a:p>
          <a:p>
            <a:pPr lvl="1"/>
            <a:r>
              <a:rPr lang="en-US" altLang="zh-CN" sz="2900" dirty="0">
                <a:cs typeface="Arial" pitchFamily="34" charset="0"/>
              </a:rPr>
              <a:t>Deployment scenarios/bands, same-/cross-operator considerations</a:t>
            </a:r>
          </a:p>
          <a:p>
            <a:pPr lvl="1"/>
            <a:r>
              <a:rPr lang="en-US" altLang="zh-CN" sz="2900" dirty="0">
                <a:cs typeface="Arial" pitchFamily="34" charset="0"/>
              </a:rPr>
              <a:t>Resource assignments and rate adaptations</a:t>
            </a:r>
          </a:p>
          <a:p>
            <a:pPr lvl="1"/>
            <a:r>
              <a:rPr lang="en-US" altLang="zh-CN" sz="2900" dirty="0">
                <a:cs typeface="Arial" pitchFamily="34" charset="0"/>
              </a:rPr>
              <a:t>Frame structure and HARQ/scheduling timing</a:t>
            </a:r>
          </a:p>
          <a:p>
            <a:pPr lvl="1"/>
            <a:r>
              <a:rPr lang="en-US" altLang="zh-CN" sz="2900" dirty="0">
                <a:cs typeface="Arial" pitchFamily="34" charset="0"/>
              </a:rPr>
              <a:t>Measurements for cross-link interference management</a:t>
            </a:r>
          </a:p>
          <a:p>
            <a:pPr lvl="1"/>
            <a:r>
              <a:rPr lang="en-US" altLang="zh-CN" sz="2900" dirty="0" err="1">
                <a:cs typeface="Arial" pitchFamily="34" charset="0"/>
              </a:rPr>
              <a:t>Signalling</a:t>
            </a:r>
            <a:r>
              <a:rPr lang="en-US" altLang="zh-CN" sz="2900" dirty="0">
                <a:cs typeface="Arial" pitchFamily="34" charset="0"/>
              </a:rPr>
              <a:t> (e.g., OTA, backhaul, UE capability, etc.)</a:t>
            </a:r>
          </a:p>
          <a:p>
            <a:pPr lvl="1"/>
            <a:r>
              <a:rPr lang="en-US" altLang="zh-CN" sz="2900" dirty="0">
                <a:cs typeface="Arial" pitchFamily="34" charset="0"/>
              </a:rPr>
              <a:t>Cross-link interference management (IC/IS, power control, etc.)</a:t>
            </a:r>
          </a:p>
          <a:p>
            <a:pPr lvl="1"/>
            <a:r>
              <a:rPr lang="en-US" altLang="zh-CN" sz="2900" dirty="0">
                <a:cs typeface="Arial" pitchFamily="34" charset="0"/>
              </a:rPr>
              <a:t>Centralized vs. distributed interference/resource management</a:t>
            </a:r>
          </a:p>
          <a:p>
            <a:pPr lvl="1"/>
            <a:r>
              <a:rPr lang="en-US" altLang="zh-CN" sz="2900" dirty="0" err="1">
                <a:cs typeface="Arial" pitchFamily="34" charset="0"/>
              </a:rPr>
              <a:t>Beamforming</a:t>
            </a:r>
            <a:r>
              <a:rPr lang="en-US" altLang="zh-CN" sz="2900" dirty="0">
                <a:cs typeface="Arial" pitchFamily="34" charset="0"/>
              </a:rPr>
              <a:t>/MIMO</a:t>
            </a:r>
          </a:p>
          <a:p>
            <a:pPr lvl="1"/>
            <a:r>
              <a:rPr lang="en-US" altLang="zh-CN" sz="2900" dirty="0">
                <a:cs typeface="Arial" pitchFamily="34" charset="0"/>
              </a:rPr>
              <a:t>Duplex modes (e.g., FDD/TDD, FDM/TDM, etc.)</a:t>
            </a:r>
          </a:p>
          <a:p>
            <a:pPr lvl="1"/>
            <a:r>
              <a:rPr lang="en-US" altLang="zh-CN" sz="2900" dirty="0">
                <a:cs typeface="Arial" pitchFamily="34" charset="0"/>
              </a:rPr>
              <a:t>Latency reduction</a:t>
            </a:r>
          </a:p>
          <a:p>
            <a:pPr lvl="1"/>
            <a:r>
              <a:rPr lang="en-US" altLang="zh-CN" sz="2900" dirty="0">
                <a:cs typeface="Arial" pitchFamily="34" charset="0"/>
              </a:rPr>
              <a:t>Whether or not LTE interference/resource management can be used as a starting point (as applicable)</a:t>
            </a:r>
          </a:p>
          <a:p>
            <a:pPr lvl="1"/>
            <a:r>
              <a:rPr lang="en-US" altLang="zh-CN" sz="2900" dirty="0">
                <a:cs typeface="Arial" pitchFamily="34" charset="0"/>
              </a:rPr>
              <a:t>Sensing</a:t>
            </a:r>
          </a:p>
          <a:p>
            <a:pPr lvl="1"/>
            <a:r>
              <a:rPr lang="en-US" altLang="zh-CN" sz="2900" dirty="0">
                <a:cs typeface="Arial" pitchFamily="34" charset="0"/>
              </a:rPr>
              <a:t>RS design</a:t>
            </a:r>
          </a:p>
          <a:p>
            <a:pPr lvl="1"/>
            <a:r>
              <a:rPr lang="en-US" altLang="zh-CN" sz="2900" dirty="0">
                <a:cs typeface="Arial" pitchFamily="34" charset="0"/>
              </a:rPr>
              <a:t>Advanced receiver</a:t>
            </a:r>
          </a:p>
          <a:p>
            <a:pPr lvl="1"/>
            <a:r>
              <a:rPr lang="en-US" altLang="zh-CN" sz="2900" dirty="0">
                <a:cs typeface="Arial" pitchFamily="34" charset="0"/>
              </a:rPr>
              <a:t>Timing alignment between DL and UL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619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752600"/>
            <a:ext cx="8229600" cy="428942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400" dirty="0"/>
              <a:t>A</a:t>
            </a:r>
            <a:r>
              <a:rPr lang="en-US" altLang="zh-CN" sz="2400" dirty="0" smtClean="0"/>
              <a:t>dd </a:t>
            </a:r>
            <a:r>
              <a:rPr lang="en-US" altLang="zh-CN" sz="2400" dirty="0"/>
              <a:t>the following </a:t>
            </a:r>
            <a:r>
              <a:rPr lang="en-US" altLang="zh-CN" sz="2400" dirty="0" smtClean="0"/>
              <a:t>sections for flexible duplex </a:t>
            </a:r>
            <a:r>
              <a:rPr lang="en-US" altLang="zh-CN" sz="2400" dirty="0"/>
              <a:t> and cross-link interference </a:t>
            </a:r>
            <a:r>
              <a:rPr lang="en-US" altLang="zh-CN" sz="2400" dirty="0" smtClean="0"/>
              <a:t>mitigation in TR 38.802</a:t>
            </a:r>
            <a:endParaRPr lang="en-GB" sz="2800" dirty="0" smtClean="0"/>
          </a:p>
          <a:p>
            <a:pPr lvl="1"/>
            <a:r>
              <a:rPr lang="en-GB" sz="2400" dirty="0" smtClean="0"/>
              <a:t>X</a:t>
            </a:r>
            <a:r>
              <a:rPr lang="en-GB" sz="2400" dirty="0"/>
              <a:t>.          Flexible duplex and cross-link interference mitigation</a:t>
            </a:r>
            <a:endParaRPr lang="en-US" sz="2400" dirty="0"/>
          </a:p>
          <a:p>
            <a:pPr lvl="2"/>
            <a:r>
              <a:rPr lang="en-GB" sz="2000" dirty="0"/>
              <a:t>X.1                Flexible duplex operations</a:t>
            </a:r>
            <a:endParaRPr lang="en-US" sz="2000" dirty="0"/>
          </a:p>
          <a:p>
            <a:pPr lvl="2"/>
            <a:r>
              <a:rPr lang="en-GB" sz="2000" dirty="0"/>
              <a:t>X.2                Cross-link interference mitigation </a:t>
            </a:r>
            <a:endParaRPr lang="en-US" sz="2000" dirty="0"/>
          </a:p>
          <a:p>
            <a:pPr lvl="2"/>
            <a:r>
              <a:rPr lang="en-US" sz="2000" dirty="0"/>
              <a:t>X.3                Evaluation of flexible duplex and cross-link interference mitigation</a:t>
            </a:r>
          </a:p>
          <a:p>
            <a:pPr lvl="2"/>
            <a:r>
              <a:rPr lang="en-US" sz="2000" dirty="0"/>
              <a:t>X.4                Summary and conclusions</a:t>
            </a:r>
          </a:p>
          <a:p>
            <a:endParaRPr lang="en-US" altLang="zh-CN" sz="2800" dirty="0" smtClean="0"/>
          </a:p>
        </p:txBody>
      </p:sp>
    </p:spTree>
    <p:extLst>
      <p:ext uri="{BB962C8B-B14F-4D97-AF65-F5344CB8AC3E}">
        <p14:creationId xmlns:p14="http://schemas.microsoft.com/office/powerpoint/2010/main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2610</TotalTime>
  <Words>167</Words>
  <Application>Microsoft Office PowerPoint</Application>
  <PresentationFormat>全屏显示(4:3)</PresentationFormat>
  <Paragraphs>32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ＭＳ Ｐゴシック</vt:lpstr>
      <vt:lpstr>新細明體</vt:lpstr>
      <vt:lpstr>宋体</vt:lpstr>
      <vt:lpstr>Arial</vt:lpstr>
      <vt:lpstr>Calibri</vt:lpstr>
      <vt:lpstr>Office Theme</vt:lpstr>
      <vt:lpstr>Way Forward on TP structure for flexible duplex in TR 38.802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Zhangchi (Hanson)</cp:lastModifiedBy>
  <cp:revision>201</cp:revision>
  <dcterms:created xsi:type="dcterms:W3CDTF">2006-08-16T00:00:00Z</dcterms:created>
  <dcterms:modified xsi:type="dcterms:W3CDTF">2016-11-15T07:42:07Z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(2)tuRaPuHkZlULclOX95dzd89LRZzSF/lW+AR+AqULKgSo1L0fEvW7uXqtW2XRq5XLRhJUYfu7
KECLkA5u00hvN8uwgRJtOzzdOtpZKQU24fZ0s1dPvx15uj/ekUcUTG311C29ODVyp1ui84Ot
jmWoTtNcZh/d8lACwlOzaM3KFxpdJ5TBDC+PTK3xjWflpY8G0vp1XbUSxta/5jcDDM5Qtytd
LUIdPb0gM57QOK/m5Q</vt:lpwstr>
  </property>
  <property fmtid="{D5CDD505-2E9C-101B-9397-08002B2CF9AE}" pid="4" name="_2015_ms_pID_7253431">
    <vt:lpwstr>wIOr3RPEZp1QkRieDC47sWUry0r31RTaRFNv/ujTLWnkvmYY4w0vH7
hyLc92e6YY8jdWGEQVTrhCIZGmvd/JaMcuzZU5LCn/YbPEL77ElgEisMAFTS8l4zRAsa4vRF
QxUKG2cG0q+d+cVkp5WqRUx5k0e8UUJtv7QVrCtfSqp+XjjdqRROcUxsBJMRwl6AXin79QiV
QQ3zl6FIN0MMm7nx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1479144083</vt:lpwstr>
  </property>
</Properties>
</file>