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2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81" autoAdjust="0"/>
    <p:restoredTop sz="94631" autoAdjust="0"/>
  </p:normalViewPr>
  <p:slideViewPr>
    <p:cSldViewPr>
      <p:cViewPr varScale="1">
        <p:scale>
          <a:sx n="92" d="100"/>
          <a:sy n="92" d="100"/>
        </p:scale>
        <p:origin x="1614" y="90"/>
      </p:cViewPr>
      <p:guideLst>
        <p:guide orient="horz" pos="2160"/>
        <p:guide pos="2880"/>
        <p:guide orient="horz" pos="4319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UE </a:t>
            </a:r>
            <a:r>
              <a:rPr lang="en-US" dirty="0" smtClean="0"/>
              <a:t>bandwidth adaptation in NR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MediaTek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Acer, </a:t>
            </a:r>
            <a:r>
              <a:rPr lang="en-US" altLang="zh-TW" dirty="0">
                <a:solidFill>
                  <a:schemeClr val="tx1">
                    <a:lumMod val="95000"/>
                    <a:lumOff val="5000"/>
                  </a:schemeClr>
                </a:solidFill>
              </a:rPr>
              <a:t>AT&amp;T, CHTTL, 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Ericsson, III,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InterDigital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ITRI, NTT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Docomo</a:t>
            </a:r>
            <a:r>
              <a:rPr lang="en-US" altLang="zh-TW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Qualcomm, Samsung, 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Verizon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R1-1613218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46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87</a:t>
            </a:r>
            <a:endParaRPr lang="en-US" altLang="zh-CN" sz="2400" dirty="0"/>
          </a:p>
          <a:p>
            <a:r>
              <a:rPr lang="en-US" altLang="zh-CN" sz="2400" dirty="0" smtClean="0"/>
              <a:t>Reno, USA, 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18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November </a:t>
            </a:r>
            <a:r>
              <a:rPr lang="en-US" altLang="zh-CN" sz="2400" dirty="0"/>
              <a:t>2016</a:t>
            </a:r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7.1.4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236220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In NR, up to hundreds of MHz carrier bandwidth may need to be supported</a:t>
            </a:r>
          </a:p>
          <a:p>
            <a:r>
              <a:rPr lang="en-US" dirty="0" smtClean="0"/>
              <a:t>In LTE, UE consumes over 60% power for PDCCH-only decoding and low-data-rate services (</a:t>
            </a:r>
            <a:r>
              <a:rPr lang="en-US" dirty="0" smtClean="0">
                <a:cs typeface="Calibri"/>
              </a:rPr>
              <a:t>≤ 8Mbps)</a:t>
            </a:r>
            <a:r>
              <a:rPr lang="en-US" dirty="0" smtClean="0"/>
              <a:t> , which occupies 70% daily use</a:t>
            </a:r>
          </a:p>
          <a:p>
            <a:r>
              <a:rPr lang="en-US" dirty="0" smtClean="0"/>
              <a:t>For DL/UL, UE power consumption is scaled with its RF bandwidth before ADC/DAC</a:t>
            </a:r>
          </a:p>
          <a:p>
            <a:r>
              <a:rPr lang="en-US" dirty="0" smtClean="0"/>
              <a:t>It’s more power efficient if a UE can adapt its RF bandwidth before ADC/DAC based on the DL/UL traffic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3810000"/>
            <a:ext cx="4857750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038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In 3GPP RAN1#86bis, it was agreed as follows</a:t>
            </a:r>
          </a:p>
          <a:p>
            <a:endParaRPr lang="en-US" dirty="0" smtClean="0"/>
          </a:p>
          <a:p>
            <a:pPr lvl="0"/>
            <a:r>
              <a:rPr lang="en-US" i="1" dirty="0" smtClean="0"/>
              <a:t>At least for single carrier operation, NR should allow a UE to operate in a way where it receives at least downlink control information in a first RF bandwidth and where the UE is not expected to receive in a second RF bandwidth that is larger than the first RF bandwidth within less than X µs (FFS: value of X)</a:t>
            </a:r>
          </a:p>
          <a:p>
            <a:pPr lvl="1"/>
            <a:r>
              <a:rPr lang="en-US" i="1" dirty="0" smtClean="0"/>
              <a:t>FFS the first RF bandwidth is within the second RF bandwidth</a:t>
            </a:r>
          </a:p>
          <a:p>
            <a:pPr lvl="2"/>
            <a:r>
              <a:rPr lang="en-US" i="1" dirty="0" smtClean="0"/>
              <a:t>FFS the first RF bandwidth is at the center of the second RF bandwidth</a:t>
            </a:r>
          </a:p>
          <a:p>
            <a:pPr lvl="1"/>
            <a:r>
              <a:rPr lang="en-US" i="1" dirty="0" smtClean="0"/>
              <a:t>FFS the maximal ratio of the first RF bandwidth over the second RF bandwidth</a:t>
            </a:r>
          </a:p>
          <a:p>
            <a:pPr lvl="1"/>
            <a:r>
              <a:rPr lang="en-US" i="1" dirty="0" smtClean="0"/>
              <a:t>FFS detailed mechanism</a:t>
            </a:r>
          </a:p>
          <a:p>
            <a:pPr lvl="0"/>
            <a:r>
              <a:rPr lang="en-US" i="1" dirty="0" smtClean="0"/>
              <a:t>FFS RF bandwidth adaptation for RRM measurement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US" dirty="0"/>
              <a:t>F</a:t>
            </a:r>
            <a:r>
              <a:rPr lang="en-US" dirty="0" smtClean="0"/>
              <a:t>or single carrier operation, NR should allow UE-specific RF bandwidth adaptation for UE operations in DL (e.g. DL reception, measurements) and UL transmission</a:t>
            </a:r>
          </a:p>
          <a:p>
            <a:pPr lvl="1"/>
            <a:r>
              <a:rPr lang="en-US" dirty="0" smtClean="0"/>
              <a:t>UE-specific RF bandwidth adaptation for UL is not necessarily coupled with that for DL</a:t>
            </a:r>
          </a:p>
          <a:p>
            <a:pPr lvl="1"/>
            <a:r>
              <a:rPr lang="en-US" dirty="0" smtClean="0"/>
              <a:t>FFS detailed mechanism</a:t>
            </a:r>
            <a:endParaRPr lang="en-GB" dirty="0" smtClean="0"/>
          </a:p>
          <a:p>
            <a:r>
              <a:rPr lang="en-GB" dirty="0" smtClean="0"/>
              <a:t>Send LS to RAN4 to study the feasibility of UE RF bandwidth adaptation for single carrier operation and its corresponding transition time</a:t>
            </a:r>
            <a:endParaRPr lang="en-US" dirty="0" smtClean="0"/>
          </a:p>
          <a:p>
            <a:pPr lvl="1"/>
            <a:r>
              <a:rPr lang="en-US" dirty="0" smtClean="0"/>
              <a:t>Consider the cases shown in the appendix</a:t>
            </a:r>
          </a:p>
        </p:txBody>
      </p:sp>
    </p:spTree>
    <p:extLst>
      <p:ext uri="{BB962C8B-B14F-4D97-AF65-F5344CB8AC3E}">
        <p14:creationId xmlns:p14="http://schemas.microsoft.com/office/powerpoint/2010/main" val="2051651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9906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The following cases can be applied to the transition of DL-to-DL, UL-to-UL, DL-to-UL and UL-to-DL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687" y="2299146"/>
            <a:ext cx="7266625" cy="43302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5491</TotalTime>
  <Words>341</Words>
  <Application>Microsoft Office PowerPoint</Application>
  <PresentationFormat>On-screen Show (4:3)</PresentationFormat>
  <Paragraphs>28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ＭＳ Ｐゴシック</vt:lpstr>
      <vt:lpstr>宋体</vt:lpstr>
      <vt:lpstr>PMingLiU</vt:lpstr>
      <vt:lpstr>Arial</vt:lpstr>
      <vt:lpstr>Calibri</vt:lpstr>
      <vt:lpstr>Office Theme</vt:lpstr>
      <vt:lpstr>Way Forward on UE bandwidth adaptation in NR</vt:lpstr>
      <vt:lpstr>Motivation</vt:lpstr>
      <vt:lpstr>Background</vt:lpstr>
      <vt:lpstr>Proposals</vt:lpstr>
      <vt:lpstr>Appendix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Peikai Liao (廖培凱)</cp:lastModifiedBy>
  <cp:revision>313</cp:revision>
  <dcterms:created xsi:type="dcterms:W3CDTF">2006-08-16T00:00:00Z</dcterms:created>
  <dcterms:modified xsi:type="dcterms:W3CDTF">2016-11-17T18:30:40Z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-830818122</vt:i4>
  </property>
  <property fmtid="{D5CDD505-2E9C-101B-9397-08002B2CF9AE}" pid="4" name="_EmailSubject">
    <vt:lpwstr>[MUST] Way forwards on MUST</vt:lpwstr>
  </property>
  <property fmtid="{D5CDD505-2E9C-101B-9397-08002B2CF9AE}" pid="5" name="_AuthorEmail">
    <vt:lpwstr>chienhwa.hwang@mediatek.com</vt:lpwstr>
  </property>
  <property fmtid="{D5CDD505-2E9C-101B-9397-08002B2CF9AE}" pid="6" name="_AuthorEmailDisplayName">
    <vt:lpwstr>Chienhwa Hwang (黃建華)</vt:lpwstr>
  </property>
  <property fmtid="{D5CDD505-2E9C-101B-9397-08002B2CF9AE}" pid="7" name="_PreviousAdHocReviewCycleID">
    <vt:i4>-159513731</vt:i4>
  </property>
</Properties>
</file>