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DCI formats for NB-</a:t>
            </a:r>
            <a:r>
              <a:rPr lang="en-US" dirty="0" err="1" smtClean="0"/>
              <a:t>IoT</a:t>
            </a:r>
            <a:r>
              <a:rPr lang="en-US" dirty="0" smtClean="0"/>
              <a:t> SC-PTM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Ericsson</a:t>
            </a:r>
            <a:r>
              <a:rPr lang="en-US" smtClean="0"/>
              <a:t>, ITL, ……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/>
              <a:t>R1-1613217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#87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November 14-18,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6.2.9.2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49045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21785"/>
            <a:ext cx="10515600" cy="5392270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For NB-</a:t>
            </a:r>
            <a:r>
              <a:rPr lang="en-US" altLang="zh-CN" sz="2400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SC-PTM, RAN2 has agreed:</a:t>
            </a:r>
          </a:p>
          <a:p>
            <a:pPr lvl="1"/>
            <a:r>
              <a:rPr lang="en-US" sz="2000" i="1" dirty="0" smtClean="0"/>
              <a:t>RAN2 </a:t>
            </a:r>
            <a:r>
              <a:rPr lang="en-US" sz="2000" i="1" dirty="0"/>
              <a:t>assumes that the legacy SC-MTCH mechanism in which the SC-MTCH is scheduled by PDCCH is reused for multi-cast in NB-</a:t>
            </a:r>
            <a:r>
              <a:rPr lang="en-US" sz="2000" i="1" dirty="0" err="1"/>
              <a:t>IoT</a:t>
            </a:r>
            <a:r>
              <a:rPr lang="en-US" sz="2000" i="1" dirty="0"/>
              <a:t> and MTC to achieve flexible scheduling.</a:t>
            </a:r>
            <a:endParaRPr lang="en-US" sz="1800" dirty="0"/>
          </a:p>
          <a:p>
            <a:pPr lvl="1"/>
            <a:r>
              <a:rPr lang="en-US" sz="2000" i="1" dirty="0"/>
              <a:t>SC-MCCH for </a:t>
            </a:r>
            <a:r>
              <a:rPr lang="en-US" sz="2000" i="1" dirty="0" err="1"/>
              <a:t>feMTC</a:t>
            </a:r>
            <a:r>
              <a:rPr lang="en-US" sz="2000" i="1" dirty="0"/>
              <a:t> and NB-</a:t>
            </a:r>
            <a:r>
              <a:rPr lang="en-US" sz="2000" i="1" dirty="0" err="1"/>
              <a:t>IoT</a:t>
            </a:r>
            <a:r>
              <a:rPr lang="en-US" sz="2000" i="1" dirty="0"/>
              <a:t> is scheduled dynamically. </a:t>
            </a:r>
            <a:endParaRPr lang="en-US" sz="1800" dirty="0"/>
          </a:p>
          <a:p>
            <a:pPr lvl="1" hangingPunct="0"/>
            <a:r>
              <a:rPr lang="en-US" sz="2000" dirty="0" smtClean="0"/>
              <a:t>UE </a:t>
            </a:r>
            <a:r>
              <a:rPr lang="en-US" sz="2000" dirty="0"/>
              <a:t>monitoring of blind decoding candidates 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of search space needs to be decided in RAN1#87.</a:t>
            </a:r>
          </a:p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For NB-</a:t>
            </a:r>
            <a:r>
              <a:rPr lang="en-US" altLang="zh-CN" sz="2400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SC-PTM RAN1 has agreed:</a:t>
            </a:r>
          </a:p>
          <a:p>
            <a:pPr lvl="1"/>
            <a:r>
              <a:rPr lang="en-US" i="1" dirty="0"/>
              <a:t>For the search space scheduling SC-MCCH (called Type1-MSS for RAN1 purposes)</a:t>
            </a:r>
            <a:endParaRPr lang="en-US" dirty="0"/>
          </a:p>
          <a:p>
            <a:pPr lvl="2"/>
            <a:r>
              <a:rPr lang="en-US" sz="1800" i="1" dirty="0"/>
              <a:t>UE monitoring of blind decoding candidates is based on FFS: Type1-CSS or Type2-CSS</a:t>
            </a:r>
            <a:endParaRPr lang="en-US" sz="1800" dirty="0"/>
          </a:p>
          <a:p>
            <a:pPr lvl="2"/>
            <a:r>
              <a:rPr lang="en-US" sz="1800" i="1" dirty="0"/>
              <a:t>α, </a:t>
            </a:r>
            <a:r>
              <a:rPr lang="en-US" sz="1800" i="1" dirty="0" err="1"/>
              <a:t>Rmax</a:t>
            </a:r>
            <a:r>
              <a:rPr lang="en-US" sz="1800" i="1" dirty="0"/>
              <a:t>, and G values for Type1-MSS are configured per SC-MCCH by higher layers</a:t>
            </a:r>
            <a:endParaRPr lang="en-US" sz="1800" dirty="0"/>
          </a:p>
          <a:p>
            <a:pPr lvl="1"/>
            <a:r>
              <a:rPr lang="en-US" i="1" dirty="0"/>
              <a:t>For the search space scheduling SC-MTCH (called Type2-MSS for RAN1 purposes)</a:t>
            </a:r>
            <a:endParaRPr lang="en-US" dirty="0"/>
          </a:p>
          <a:p>
            <a:pPr lvl="2"/>
            <a:r>
              <a:rPr lang="en-US" sz="1800" i="1" dirty="0"/>
              <a:t>UE monitoring of blind decoding candidates is based on FFS: Type1-CSS or Type2-CSS</a:t>
            </a:r>
            <a:endParaRPr lang="en-US" sz="1800" dirty="0"/>
          </a:p>
          <a:p>
            <a:pPr lvl="2"/>
            <a:r>
              <a:rPr lang="en-US" sz="1800" i="1" dirty="0"/>
              <a:t>α, </a:t>
            </a:r>
            <a:r>
              <a:rPr lang="en-US" sz="1800" i="1" dirty="0" err="1"/>
              <a:t>Rmax</a:t>
            </a:r>
            <a:r>
              <a:rPr lang="en-US" sz="1800" i="1" dirty="0"/>
              <a:t>, and G values for Type2-MSS are configured per SC-MTCH in SC-MCCH</a:t>
            </a:r>
            <a:endParaRPr lang="en-US" sz="1800" dirty="0"/>
          </a:p>
          <a:p>
            <a:pPr hangingPunct="0"/>
            <a:r>
              <a:rPr lang="en-US" altLang="zh-CN" sz="2400" dirty="0">
                <a:latin typeface="Arial" pitchFamily="34" charset="0"/>
                <a:cs typeface="Arial" pitchFamily="34" charset="0"/>
              </a:rPr>
              <a:t>DCI format for scheduling SC-MCCH and SC-MTCH needs to be defined in RAN1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36166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 1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41482"/>
            <a:ext cx="10515600" cy="971408"/>
          </a:xfrm>
        </p:spPr>
        <p:txBody>
          <a:bodyPr>
            <a:noAutofit/>
          </a:bodyPr>
          <a:lstStyle/>
          <a:p>
            <a:pPr lvl="0"/>
            <a:r>
              <a:rPr lang="en-GB" sz="2400" dirty="0"/>
              <a:t>At least the </a:t>
            </a:r>
            <a:r>
              <a:rPr lang="en-GB" sz="2400" dirty="0" smtClean="0"/>
              <a:t>following fields are introduced in </a:t>
            </a:r>
            <a:r>
              <a:rPr lang="en-GB" sz="2400" dirty="0"/>
              <a:t>DCI </a:t>
            </a:r>
            <a:r>
              <a:rPr lang="en-GB" sz="2400" dirty="0" smtClean="0"/>
              <a:t>formats </a:t>
            </a:r>
            <a:r>
              <a:rPr lang="en-GB" sz="2400" dirty="0"/>
              <a:t>for scheduling </a:t>
            </a:r>
            <a:r>
              <a:rPr lang="en-GB" sz="2400" dirty="0" smtClean="0"/>
              <a:t>SC-MCCH/SC-MTCH:</a:t>
            </a:r>
          </a:p>
          <a:p>
            <a:pPr lvl="1"/>
            <a:r>
              <a:rPr lang="en-GB" sz="2000" dirty="0"/>
              <a:t>Resource </a:t>
            </a:r>
            <a:r>
              <a:rPr lang="en-GB" sz="2000" dirty="0" smtClean="0"/>
              <a:t>assignment: 3 bits, indicate </a:t>
            </a:r>
            <a:r>
              <a:rPr lang="en-GB" sz="2000" dirty="0"/>
              <a:t>I</a:t>
            </a:r>
            <a:r>
              <a:rPr lang="en-GB" sz="2000" baseline="-25000" dirty="0"/>
              <a:t>SF </a:t>
            </a:r>
            <a:r>
              <a:rPr lang="en-GB" sz="2000" dirty="0"/>
              <a:t> </a:t>
            </a:r>
            <a:r>
              <a:rPr lang="en-GB" sz="2000" dirty="0" smtClean="0"/>
              <a:t>value and reuse </a:t>
            </a:r>
            <a:r>
              <a:rPr lang="en-GB" sz="2000" dirty="0"/>
              <a:t>the same field in DCI format N1 and N2.</a:t>
            </a:r>
            <a:endParaRPr lang="en-US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/>
            <a:r>
              <a:rPr lang="en-GB" sz="2000" dirty="0"/>
              <a:t>Modulation and coding </a:t>
            </a:r>
            <a:r>
              <a:rPr lang="en-GB" sz="2000" dirty="0" smtClean="0"/>
              <a:t>scheme: 4 bits, </a:t>
            </a:r>
            <a:r>
              <a:rPr lang="en-GB" sz="2000" dirty="0"/>
              <a:t>i</a:t>
            </a:r>
            <a:r>
              <a:rPr lang="en-GB" sz="2000" dirty="0" smtClean="0"/>
              <a:t>ndicate I</a:t>
            </a:r>
            <a:r>
              <a:rPr lang="en-GB" sz="2000" baseline="-25000" dirty="0" smtClean="0"/>
              <a:t>MCS </a:t>
            </a:r>
            <a:r>
              <a:rPr lang="en-GB" sz="2000" dirty="0" smtClean="0"/>
              <a:t> value and reuse </a:t>
            </a:r>
            <a:r>
              <a:rPr lang="en-GB" sz="2000" dirty="0"/>
              <a:t>the same field in DCI format N1 and N2</a:t>
            </a:r>
            <a:r>
              <a:rPr lang="en-GB" sz="2000" dirty="0" smtClean="0"/>
              <a:t>.</a:t>
            </a:r>
          </a:p>
          <a:p>
            <a:pPr lvl="1"/>
            <a:r>
              <a:rPr lang="en-GB" sz="2000" dirty="0"/>
              <a:t>Repetition </a:t>
            </a:r>
            <a:r>
              <a:rPr lang="en-GB" sz="2000" dirty="0" smtClean="0"/>
              <a:t>number: 4 bits, </a:t>
            </a:r>
            <a:r>
              <a:rPr lang="en-GB" sz="2000" dirty="0"/>
              <a:t>Indicate </a:t>
            </a:r>
            <a:r>
              <a:rPr lang="en-GB" sz="2000" dirty="0" err="1"/>
              <a:t>I</a:t>
            </a:r>
            <a:r>
              <a:rPr lang="en-GB" sz="2000" baseline="-25000" dirty="0" err="1"/>
              <a:t>rep</a:t>
            </a:r>
            <a:r>
              <a:rPr lang="en-GB" sz="2000" dirty="0"/>
              <a:t> </a:t>
            </a:r>
            <a:r>
              <a:rPr lang="en-GB" sz="2000" dirty="0" smtClean="0"/>
              <a:t>value and </a:t>
            </a:r>
            <a:r>
              <a:rPr lang="en-GB" sz="2000" dirty="0"/>
              <a:t>r</a:t>
            </a:r>
            <a:r>
              <a:rPr lang="en-GB" sz="2000" dirty="0" smtClean="0"/>
              <a:t>euse </a:t>
            </a:r>
            <a:r>
              <a:rPr lang="en-GB" sz="2000" dirty="0"/>
              <a:t>the same field in DCI format N1 and N2</a:t>
            </a:r>
            <a:r>
              <a:rPr lang="en-GB" sz="2000" dirty="0" smtClean="0"/>
              <a:t>.</a:t>
            </a:r>
          </a:p>
          <a:p>
            <a:pPr lvl="1"/>
            <a:r>
              <a:rPr lang="en-GB" sz="2000" dirty="0"/>
              <a:t>DCI </a:t>
            </a:r>
            <a:r>
              <a:rPr lang="en-GB" sz="2000" dirty="0" err="1"/>
              <a:t>subframe</a:t>
            </a:r>
            <a:r>
              <a:rPr lang="en-GB" sz="2000" dirty="0"/>
              <a:t> repetition </a:t>
            </a:r>
            <a:r>
              <a:rPr lang="en-GB" sz="2000" dirty="0" smtClean="0"/>
              <a:t>number: 2 or 3 bits, depends on the conclusion of UE blind detection behaviour of Type1-MSS and Type2-MSS search spaces.</a:t>
            </a:r>
          </a:p>
          <a:p>
            <a:pPr lvl="0"/>
            <a:r>
              <a:rPr lang="en-GB" sz="2400" dirty="0" smtClean="0"/>
              <a:t>Scheduling </a:t>
            </a:r>
            <a:r>
              <a:rPr lang="en-GB" sz="2400" dirty="0"/>
              <a:t>delay field </a:t>
            </a:r>
            <a:r>
              <a:rPr lang="en-GB" sz="2400" dirty="0" smtClean="0"/>
              <a:t>is </a:t>
            </a:r>
            <a:r>
              <a:rPr lang="en-GB" sz="2400" dirty="0"/>
              <a:t>also </a:t>
            </a:r>
            <a:r>
              <a:rPr lang="en-GB" sz="2400" dirty="0" smtClean="0"/>
              <a:t>introduced in DCI formats for </a:t>
            </a:r>
            <a:r>
              <a:rPr lang="en-GB" sz="2400" dirty="0"/>
              <a:t>scheduling SC-MCCH/SC-MTCH</a:t>
            </a:r>
            <a:r>
              <a:rPr lang="en-GB" sz="2400" dirty="0" smtClean="0"/>
              <a:t>.</a:t>
            </a:r>
          </a:p>
          <a:p>
            <a:pPr lvl="1"/>
            <a:r>
              <a:rPr lang="en-GB" sz="2000" dirty="0" smtClean="0"/>
              <a:t>FFS: reuse 3 bits scheduling delay field in NPDCCH DCI format N1 or 4 bits scheduling delay field</a:t>
            </a:r>
            <a:endParaRPr lang="en-US" sz="2000" dirty="0"/>
          </a:p>
          <a:p>
            <a:pPr lvl="0"/>
            <a:r>
              <a:rPr lang="en-GB" sz="2400" dirty="0" smtClean="0"/>
              <a:t>FFS</a:t>
            </a:r>
            <a:r>
              <a:rPr lang="en-GB" sz="2400" dirty="0"/>
              <a:t>: </a:t>
            </a:r>
            <a:r>
              <a:rPr lang="en-GB" sz="2400" dirty="0" smtClean="0"/>
              <a:t>reuse DCI </a:t>
            </a:r>
            <a:r>
              <a:rPr lang="en-GB" sz="2400" dirty="0"/>
              <a:t>format </a:t>
            </a:r>
            <a:r>
              <a:rPr lang="en-GB" sz="2400" dirty="0" smtClean="0"/>
              <a:t>N1 size (23bits information bits) </a:t>
            </a:r>
            <a:r>
              <a:rPr lang="en-GB" sz="2400" dirty="0"/>
              <a:t>or DCI format </a:t>
            </a:r>
            <a:r>
              <a:rPr lang="en-GB" sz="2400" dirty="0" smtClean="0"/>
              <a:t>N2 size (</a:t>
            </a:r>
            <a:r>
              <a:rPr lang="en-GB" sz="2400" smtClean="0"/>
              <a:t>15bits information bits).</a:t>
            </a:r>
            <a:endParaRPr lang="en-US" sz="2000" dirty="0"/>
          </a:p>
          <a:p>
            <a:pPr lvl="1"/>
            <a:r>
              <a:rPr lang="en-GB" sz="2000" dirty="0"/>
              <a:t>Available bits besides the above </a:t>
            </a:r>
            <a:r>
              <a:rPr lang="en-GB" sz="2000" dirty="0" smtClean="0"/>
              <a:t>fields </a:t>
            </a:r>
            <a:r>
              <a:rPr lang="en-GB" sz="2000" dirty="0"/>
              <a:t>can be as reserved bits or for other purposes for SC-PTM </a:t>
            </a:r>
            <a:r>
              <a:rPr lang="en-GB" sz="2000" dirty="0" smtClean="0"/>
              <a:t>that RAN1/RAN2 agreed.</a:t>
            </a:r>
            <a:endParaRPr lang="en-US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/>
            <a:endParaRPr lang="en-US" dirty="0"/>
          </a:p>
          <a:p>
            <a:endParaRPr lang="zh-CN" altLang="zh-CN" sz="3600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384</Words>
  <Application>Microsoft Office PowerPoint</Application>
  <PresentationFormat>宽屏</PresentationFormat>
  <Paragraphs>31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Unicode MS</vt:lpstr>
      <vt:lpstr>Batang</vt:lpstr>
      <vt:lpstr>宋体</vt:lpstr>
      <vt:lpstr>Arial</vt:lpstr>
      <vt:lpstr>Calibri</vt:lpstr>
      <vt:lpstr>Calibri Light</vt:lpstr>
      <vt:lpstr>Times</vt:lpstr>
      <vt:lpstr>Times New Roman</vt:lpstr>
      <vt:lpstr>Office Theme</vt:lpstr>
      <vt:lpstr>WF on DCI formats for NB-IoT SC-PTM</vt:lpstr>
      <vt:lpstr>Background</vt:lpstr>
      <vt:lpstr>Proposals 1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87</cp:revision>
  <dcterms:created xsi:type="dcterms:W3CDTF">2016-03-23T22:01:47Z</dcterms:created>
  <dcterms:modified xsi:type="dcterms:W3CDTF">2016-11-15T19:46:05Z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1479239132</vt:lpwstr>
  </property>
</Properties>
</file>