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87" d="100"/>
          <a:sy n="87" d="100"/>
        </p:scale>
        <p:origin x="-954" y="-84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remaining details of V2X UL </a:t>
            </a:r>
            <a:r>
              <a:rPr lang="nn-NO" altLang="ko-KR" sz="4000" dirty="0" smtClean="0">
                <a:latin typeface="Calibri" panose="020F0502020204030204" pitchFamily="34" charset="0"/>
                <a:ea typeface="굴림" charset="-127"/>
              </a:rPr>
              <a:t>DCI design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NTT DOCOMO, 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Samsung,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Panasonic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#87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R1-16xxxxx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Reno, US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- 18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November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6.2.1.1.1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for V2X UL SPS DCI (RAN1#86bis meeting)</a:t>
            </a:r>
          </a:p>
          <a:p>
            <a:pPr lvl="1" algn="just"/>
            <a:r>
              <a:rPr lang="en-GB" altLang="ko-K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Working </a:t>
            </a:r>
            <a:r>
              <a:rPr lang="en-GB" altLang="ko-KR" b="1" dirty="0">
                <a:solidFill>
                  <a:srgbClr val="C00000"/>
                </a:solidFill>
                <a:latin typeface="Calibri" panose="020F0502020204030204" pitchFamily="34" charset="0"/>
              </a:rPr>
              <a:t>assumption</a:t>
            </a:r>
            <a:r>
              <a:rPr lang="en-GB" altLang="ko-KR" dirty="0">
                <a:latin typeface="Calibri" panose="020F0502020204030204" pitchFamily="34" charset="0"/>
              </a:rPr>
              <a:t>: A V2X UL SPS RNTI different from the legacy SPS C-RNTI is defined.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The following existing field in DCI 0 (for the legacy UL SPS activation/release) is reused to indicate V2X UL SPS configuration index.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Working assumption</a:t>
            </a: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: Cyclic shift DM RS (3bits) 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r>
              <a:rPr lang="en-GB" altLang="ko-KR" dirty="0">
                <a:latin typeface="Calibri" panose="020F0502020204030204" pitchFamily="34" charset="0"/>
              </a:rPr>
              <a:t>TPC command (2 bits) can be considered as an alternative if this working assumption is not confirmed.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Each UL SPS DCI contains a single SPS configuration index.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Confirm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working assumptions: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 V2X UL SPS RNTI different from the legacy SPS C-RNTI is defined.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existing field in DCI 0 (for the legacy UL SPS activation/release) is reused to indicate V2X UL SPS configuration index.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 smtClean="0">
                <a:latin typeface="Calibri" panose="020F0502020204030204" pitchFamily="34" charset="0"/>
              </a:rPr>
              <a:t>Cyclic </a:t>
            </a:r>
            <a:r>
              <a:rPr lang="en-US" altLang="ko-KR" dirty="0">
                <a:latin typeface="Calibri" panose="020F0502020204030204" pitchFamily="34" charset="0"/>
              </a:rPr>
              <a:t>shift DM RS (3bits) 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endParaRPr lang="en-US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22881</TotalTime>
  <Words>179</Words>
  <Application>Microsoft Office PowerPoint</Application>
  <PresentationFormat>화면 슬라이드 쇼(4:3)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remaining details of V2X UL DCI design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1826</cp:revision>
  <dcterms:created xsi:type="dcterms:W3CDTF">2011-09-26T04:10:00Z</dcterms:created>
  <dcterms:modified xsi:type="dcterms:W3CDTF">2016-11-16T16:16:07Z</dcterms:modified>
</cp:coreProperties>
</file>