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452" y="-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</a:t>
            </a:r>
            <a:r>
              <a:rPr lang="en-US" smtClean="0"/>
              <a:t>on UL </a:t>
            </a:r>
            <a:r>
              <a:rPr lang="en-US" dirty="0" smtClean="0"/>
              <a:t>MIMO Waveform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Ericsson, Nokia, Alcatel-Lucent Shanghai Bell, AT&amp;T, </a:t>
            </a:r>
            <a:r>
              <a:rPr lang="en-US" sz="2800" dirty="0" smtClean="0"/>
              <a:t>CATT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</a:t>
            </a:r>
            <a:r>
              <a:rPr lang="en-GB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7.1.3.1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13174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15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800" dirty="0" smtClean="0"/>
              <a:t>The following was agreed in RAN1#86bis: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NR </a:t>
            </a:r>
            <a:r>
              <a:rPr lang="en-US" sz="2400" dirty="0"/>
              <a:t>Support DFT-S-OFDM based waveform complementary to CP-OFDM waveform, at least for </a:t>
            </a:r>
            <a:r>
              <a:rPr lang="en-US" sz="2400" dirty="0" err="1"/>
              <a:t>eMBB</a:t>
            </a:r>
            <a:r>
              <a:rPr lang="en-US" sz="2400" dirty="0"/>
              <a:t> uplink for up to 40GHz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FFS additional low PAPR techniques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CP-OFDM waveform can be used for a single-stream and multi-stream (i.e. MIMO) transmissions, while DFT-S-OFDM based waveform is limited to a single stream transmissions (targeting for link budget limited cases)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Network can decide and communicate to the UE which one of CP-OFDM and DFT-S-OFDM based waveforms to use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Note: both CP-OFDM and DFT-S-OFDM based waveforms are mandatory for </a:t>
            </a:r>
            <a:r>
              <a:rPr lang="en-US" sz="1600" dirty="0" smtClean="0"/>
              <a:t>UEs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410200"/>
          </a:xfrm>
        </p:spPr>
        <p:txBody>
          <a:bodyPr>
            <a:noAutofit/>
          </a:bodyPr>
          <a:lstStyle/>
          <a:p>
            <a:r>
              <a:rPr lang="en-GB" sz="2800" dirty="0" smtClean="0"/>
              <a:t>When a UE is configured with UL SU-MIMO transmission with rank adaptation from rank-1 to rank-L</a:t>
            </a:r>
            <a:r>
              <a:rPr lang="en-GB" sz="2800" baseline="-25000" dirty="0" smtClean="0"/>
              <a:t>MAX</a:t>
            </a:r>
            <a:r>
              <a:rPr lang="en-GB" sz="2800" dirty="0" smtClean="0"/>
              <a:t>, CP-OFDM waveform is used for L-layer transmission where L=1, 2, …, L</a:t>
            </a:r>
            <a:r>
              <a:rPr lang="en-GB" sz="2800" baseline="-25000" dirty="0" smtClean="0"/>
              <a:t>MAX</a:t>
            </a:r>
          </a:p>
          <a:p>
            <a:pPr lvl="1"/>
            <a:r>
              <a:rPr lang="en-GB" sz="2400" dirty="0" smtClean="0"/>
              <a:t>L</a:t>
            </a:r>
            <a:r>
              <a:rPr lang="en-GB" sz="2400" baseline="-25000" dirty="0" smtClean="0"/>
              <a:t>MAX</a:t>
            </a:r>
            <a:r>
              <a:rPr lang="en-GB" sz="2400" dirty="0" smtClean="0"/>
              <a:t> is the maximum number of layers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180</Words>
  <Application>Microsoft Office PowerPoint</Application>
  <PresentationFormat>On-screen Show (4:3)</PresentationFormat>
  <Paragraphs>18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 MIMO Waveform for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122</cp:revision>
  <dcterms:created xsi:type="dcterms:W3CDTF">2016-09-09T20:37:00Z</dcterms:created>
  <dcterms:modified xsi:type="dcterms:W3CDTF">2016-11-16T02:47:49Z</dcterms:modified>
</cp:coreProperties>
</file>