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3/15/2016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DMRS based DL semi-open-loop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Intel, LGE, ZTE, </a:t>
            </a:r>
            <a:r>
              <a:rPr lang="en-US" smtClean="0"/>
              <a:t>ZTE </a:t>
            </a:r>
            <a:r>
              <a:rPr lang="en-US" smtClean="0"/>
              <a:t>Microelectronics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 smtClean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 smtClean="0">
                <a:solidFill>
                  <a:prstClr val="black"/>
                </a:solidFill>
              </a:rPr>
              <a:t>Agenda </a:t>
            </a:r>
            <a:r>
              <a:rPr kumimoji="1" lang="en-US" altLang="ja-JP" sz="2000" dirty="0">
                <a:solidFill>
                  <a:prstClr val="black"/>
                </a:solidFill>
              </a:rPr>
              <a:t>item: </a:t>
            </a:r>
            <a:r>
              <a:rPr kumimoji="1" lang="en-US" altLang="ja-JP" sz="2000" dirty="0" smtClean="0">
                <a:solidFill>
                  <a:prstClr val="black"/>
                </a:solidFill>
              </a:rPr>
              <a:t>7.1.3.1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R1-16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13172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 smtClean="0"/>
              <a:t>Agreements at RAN1#86bis </a:t>
            </a:r>
          </a:p>
          <a:p>
            <a:pPr marL="0" indent="0">
              <a:spcAft>
                <a:spcPts val="0"/>
              </a:spcAft>
              <a:buNone/>
            </a:pPr>
            <a:endParaRPr lang="en-US" altLang="ko-KR" sz="1600" b="1" u="sng" dirty="0" smtClean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altLang="ko-KR" sz="1600" b="1" u="sng" dirty="0" smtClean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 sz="16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tabLst>
                <a:tab pos="457200" algn="l"/>
              </a:tabLst>
            </a:pPr>
            <a:r>
              <a:rPr lang="en-US" altLang="ko-KR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DL and UL transmission techniques should be studied to provide robustness against imperfect CSI and mobility</a:t>
            </a:r>
            <a:endParaRPr lang="ko-KR" altLang="ko-KR" sz="16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9144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e.g.) The techniques using a subset of beams/</a:t>
            </a:r>
            <a:r>
              <a:rPr lang="en-US" altLang="ko-KR" sz="14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precoders</a:t>
            </a:r>
            <a:r>
              <a:rPr lang="en-US" altLang="ko-KR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may include beam cycling, beam broadening, etc.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tabLst>
                <a:tab pos="914400" algn="l"/>
              </a:tabLst>
            </a:pPr>
            <a:r>
              <a:rPr lang="en-US" altLang="ko-KR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e.g.) In case of DL and FDD, this technical scope may include semi-open-loop MIMO technique being discussed in LTE </a:t>
            </a:r>
            <a:r>
              <a:rPr lang="en-US" altLang="ko-KR" sz="14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eFD</a:t>
            </a:r>
            <a:r>
              <a:rPr lang="en-US" altLang="ko-KR" sz="1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-MIMO. 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endParaRPr lang="en-US" altLang="ko-KR" sz="2400" dirty="0"/>
          </a:p>
          <a:p>
            <a:pPr marL="457200" lvl="1" indent="0">
              <a:buNone/>
            </a:pPr>
            <a:endParaRPr lang="en-US" altLang="ko-KR" sz="2000" dirty="0" smtClean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NR, support DL DMRS based semi-open-loop transmission with following:</a:t>
            </a:r>
            <a:endParaRPr lang="en-US" altLang="ko-KR" sz="1800" dirty="0"/>
          </a:p>
          <a:p>
            <a:pPr lvl="1"/>
            <a:r>
              <a:rPr lang="en-US" altLang="ko-KR" sz="2000" dirty="0" smtClean="0"/>
              <a:t>FFS </a:t>
            </a:r>
            <a:r>
              <a:rPr lang="en-US" altLang="ko-KR" sz="2000" dirty="0"/>
              <a:t>on transmission </a:t>
            </a:r>
            <a:r>
              <a:rPr lang="en-US" altLang="ko-KR" sz="2000" dirty="0" smtClean="0"/>
              <a:t>schemes</a:t>
            </a:r>
          </a:p>
          <a:p>
            <a:pPr lvl="2"/>
            <a:r>
              <a:rPr lang="en-US" altLang="ko-KR" sz="1600" dirty="0" smtClean="0"/>
              <a:t>E.g. </a:t>
            </a:r>
            <a:r>
              <a:rPr lang="en-US" altLang="ko-KR" sz="1600" dirty="0" err="1" smtClean="0"/>
              <a:t>precoder</a:t>
            </a:r>
            <a:r>
              <a:rPr lang="en-US" altLang="ko-KR" sz="1600" dirty="0" smtClean="0"/>
              <a:t> cycling. </a:t>
            </a:r>
            <a:r>
              <a:rPr lang="en-US" altLang="ko-KR" sz="1600" dirty="0" err="1" smtClean="0"/>
              <a:t>Tx</a:t>
            </a:r>
            <a:r>
              <a:rPr lang="en-US" altLang="ko-KR" sz="1600" dirty="0" smtClean="0"/>
              <a:t> diversity and layer permutation</a:t>
            </a:r>
            <a:endParaRPr lang="en-US" altLang="ko-KR" sz="1600" dirty="0"/>
          </a:p>
          <a:p>
            <a:pPr lvl="1"/>
            <a:r>
              <a:rPr lang="en-US" altLang="ko-KR" sz="2000" dirty="0" smtClean="0"/>
              <a:t>FFS on the detailed CSI contents and reporting</a:t>
            </a:r>
          </a:p>
          <a:p>
            <a:pPr lvl="2"/>
            <a:r>
              <a:rPr lang="en-US" altLang="ko-KR" sz="1600" dirty="0" err="1" smtClean="0"/>
              <a:t>E.g</a:t>
            </a:r>
            <a:r>
              <a:rPr lang="en-US" altLang="ko-KR" sz="1600" dirty="0" smtClean="0"/>
              <a:t> partial PMI or resource indicator with CQI feedback</a:t>
            </a:r>
          </a:p>
          <a:p>
            <a:pPr lvl="1"/>
            <a:r>
              <a:rPr lang="en-US" altLang="ko-KR" sz="2000" dirty="0" smtClean="0"/>
              <a:t>FFS on the selection of transparent and/or non-transparent DMRS</a:t>
            </a:r>
          </a:p>
          <a:p>
            <a:pPr lvl="2"/>
            <a:r>
              <a:rPr lang="en-US" altLang="ko-KR" sz="1600" dirty="0" smtClean="0"/>
              <a:t>Transparent DMRS: DMRS and data </a:t>
            </a:r>
            <a:r>
              <a:rPr lang="en-US" altLang="ko-KR" sz="1600" dirty="0" err="1" smtClean="0"/>
              <a:t>precoded</a:t>
            </a:r>
            <a:r>
              <a:rPr lang="en-US" altLang="ko-KR" sz="1600" dirty="0" smtClean="0"/>
              <a:t> identically</a:t>
            </a:r>
          </a:p>
          <a:p>
            <a:pPr lvl="2"/>
            <a:r>
              <a:rPr lang="en-US" altLang="ko-KR" sz="1600" dirty="0" smtClean="0"/>
              <a:t>Non-transparent DMRS: DMRS  and data </a:t>
            </a:r>
            <a:r>
              <a:rPr lang="en-US" altLang="ko-KR" sz="1600" dirty="0" err="1" smtClean="0"/>
              <a:t>precoded</a:t>
            </a:r>
            <a:r>
              <a:rPr lang="en-US" altLang="ko-KR" sz="1600" dirty="0" smtClean="0"/>
              <a:t> differently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endParaRPr lang="en-US" altLang="ko-KR" sz="2600" dirty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289</TotalTime>
  <Words>172</Words>
  <Application>Microsoft Office PowerPoint</Application>
  <PresentationFormat>화면 슬라이드 쇼(4:3)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DMRS based DL semi-open-loop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12</cp:revision>
  <dcterms:created xsi:type="dcterms:W3CDTF">2016-11-10T10:16:49Z</dcterms:created>
  <dcterms:modified xsi:type="dcterms:W3CDTF">2016-03-14T20:32:16Z</dcterms:modified>
</cp:coreProperties>
</file>