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61" autoAdjust="0"/>
    <p:restoredTop sz="82844" autoAdjust="0"/>
  </p:normalViewPr>
  <p:slideViewPr>
    <p:cSldViewPr>
      <p:cViewPr varScale="1">
        <p:scale>
          <a:sx n="75" d="100"/>
          <a:sy n="75" d="100"/>
        </p:scale>
        <p:origin x="189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3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Reselection counter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Ericsson, Huawei</a:t>
            </a:r>
            <a:r>
              <a:rPr lang="en-US" altLang="zh-CN"/>
              <a:t>, HiSilicon</a:t>
            </a:r>
            <a:endParaRPr lang="en-US" alt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/>
              <a:t>R1-1613167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Reno, USA, 14th - 18th November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– 6.1.8</a:t>
            </a:r>
            <a:endParaRPr lang="ko-KR" altLang="ko-KR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err="1"/>
              <a:t>C_resel</a:t>
            </a:r>
            <a:r>
              <a:rPr lang="en-US" sz="2400" dirty="0"/>
              <a:t> = 10*SL_RESOURCE_RESELECTION_COUNTER is defined in 36.313</a:t>
            </a:r>
          </a:p>
          <a:p>
            <a:r>
              <a:rPr lang="en-US" sz="2400" dirty="0"/>
              <a:t>This choice has several problems:</a:t>
            </a:r>
          </a:p>
          <a:p>
            <a:pPr lvl="1"/>
            <a:r>
              <a:rPr lang="en-US" sz="2000" dirty="0"/>
              <a:t>In current specification, in case of no MAC PDU transmission, the SL reselection counter might never reach 0. This would lead to a deadlock since the UE would not be able to perform again resource reselection.</a:t>
            </a:r>
          </a:p>
          <a:p>
            <a:pPr lvl="1"/>
            <a:r>
              <a:rPr lang="en-US" sz="2000" dirty="0"/>
              <a:t>If a UE skips some transmission opportunities, later transmissions are prone to collisions with other users since there is no SCI reservation</a:t>
            </a:r>
          </a:p>
          <a:p>
            <a:pPr lvl="2"/>
            <a:r>
              <a:rPr lang="en-US" sz="1600" dirty="0"/>
              <a:t>The further the transmission the more likely it is that this happens</a:t>
            </a:r>
          </a:p>
          <a:p>
            <a:pPr lvl="1"/>
            <a:r>
              <a:rPr lang="en-US" sz="2000" dirty="0"/>
              <a:t>A factor (e.g., ‘10’) may not be compatible with shorter periodicities (existing or introduced in the future).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2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 err="1"/>
              <a:t>Reselection</a:t>
            </a:r>
            <a:r>
              <a:rPr lang="sv-SE" sz="2800" dirty="0"/>
              <a:t> </a:t>
            </a:r>
            <a:r>
              <a:rPr lang="sv-SE" sz="2800" dirty="0" err="1"/>
              <a:t>counter</a:t>
            </a:r>
            <a:r>
              <a:rPr lang="sv-SE" sz="2800" dirty="0"/>
              <a:t> is </a:t>
            </a:r>
            <a:r>
              <a:rPr lang="sv-SE" sz="2800" dirty="0" err="1"/>
              <a:t>decreased</a:t>
            </a:r>
            <a:r>
              <a:rPr lang="sv-SE" sz="2800" dirty="0"/>
              <a:t> </a:t>
            </a:r>
            <a:r>
              <a:rPr lang="sv-SE" sz="2800" dirty="0" err="1"/>
              <a:t>after</a:t>
            </a:r>
            <a:r>
              <a:rPr lang="sv-SE" sz="2800" dirty="0"/>
              <a:t> </a:t>
            </a:r>
            <a:r>
              <a:rPr lang="sv-SE" sz="2800" dirty="0" err="1"/>
              <a:t>every</a:t>
            </a:r>
            <a:r>
              <a:rPr lang="sv-SE" sz="2800" dirty="0"/>
              <a:t> transmission </a:t>
            </a:r>
            <a:r>
              <a:rPr lang="sv-SE" sz="2800" dirty="0" err="1"/>
              <a:t>opportunity</a:t>
            </a:r>
            <a:r>
              <a:rPr lang="sv-SE" sz="2800" dirty="0"/>
              <a:t> </a:t>
            </a:r>
          </a:p>
          <a:p>
            <a:r>
              <a:rPr lang="sv-SE" sz="2800" dirty="0"/>
              <a:t>A UE </a:t>
            </a:r>
            <a:r>
              <a:rPr lang="sv-SE" sz="2800" dirty="0" err="1"/>
              <a:t>reselects</a:t>
            </a:r>
            <a:r>
              <a:rPr lang="sv-SE" sz="2800" dirty="0"/>
              <a:t> </a:t>
            </a:r>
            <a:r>
              <a:rPr lang="sv-SE" sz="2800" dirty="0" err="1"/>
              <a:t>resources</a:t>
            </a:r>
            <a:r>
              <a:rPr lang="sv-SE" sz="2800" dirty="0"/>
              <a:t> </a:t>
            </a:r>
            <a:r>
              <a:rPr lang="sv-SE" sz="2800" dirty="0" err="1"/>
              <a:t>if</a:t>
            </a:r>
            <a:r>
              <a:rPr lang="sv-SE" sz="2800" dirty="0"/>
              <a:t> </a:t>
            </a:r>
            <a:r>
              <a:rPr lang="sv-SE" sz="2800" dirty="0" err="1"/>
              <a:t>any</a:t>
            </a:r>
            <a:r>
              <a:rPr lang="sv-SE" sz="2800" dirty="0"/>
              <a:t> </a:t>
            </a:r>
            <a:r>
              <a:rPr lang="sv-SE" sz="2800" dirty="0" err="1"/>
              <a:t>of</a:t>
            </a:r>
            <a:r>
              <a:rPr lang="sv-SE" sz="2800" dirty="0"/>
              <a:t> the </a:t>
            </a:r>
            <a:r>
              <a:rPr lang="sv-SE" sz="2800" dirty="0" err="1"/>
              <a:t>following</a:t>
            </a:r>
            <a:r>
              <a:rPr lang="sv-SE" sz="2800" dirty="0"/>
              <a:t> </a:t>
            </a:r>
            <a:r>
              <a:rPr lang="sv-SE" sz="2800" dirty="0" err="1"/>
              <a:t>two</a:t>
            </a:r>
            <a:r>
              <a:rPr lang="sv-SE" sz="2800" dirty="0"/>
              <a:t> </a:t>
            </a:r>
            <a:r>
              <a:rPr lang="sv-SE" sz="2800" dirty="0" err="1"/>
              <a:t>conditions</a:t>
            </a:r>
            <a:r>
              <a:rPr lang="sv-SE" sz="2800" dirty="0"/>
              <a:t> </a:t>
            </a:r>
            <a:r>
              <a:rPr lang="sv-SE" sz="2800" dirty="0" err="1"/>
              <a:t>take</a:t>
            </a:r>
            <a:r>
              <a:rPr lang="sv-SE" sz="2800" dirty="0"/>
              <a:t> </a:t>
            </a:r>
            <a:r>
              <a:rPr lang="sv-SE" sz="2800" dirty="0" err="1"/>
              <a:t>place</a:t>
            </a:r>
            <a:r>
              <a:rPr lang="sv-SE" sz="2800" dirty="0"/>
              <a:t>:</a:t>
            </a:r>
          </a:p>
          <a:p>
            <a:pPr lvl="1"/>
            <a:r>
              <a:rPr lang="sv-SE" sz="2000" dirty="0"/>
              <a:t>The UE has </a:t>
            </a:r>
            <a:r>
              <a:rPr lang="sv-SE" sz="2000" dirty="0" err="1"/>
              <a:t>skipped</a:t>
            </a:r>
            <a:r>
              <a:rPr lang="sv-SE" sz="2000" dirty="0"/>
              <a:t> transmissions </a:t>
            </a:r>
            <a:r>
              <a:rPr lang="sv-SE" sz="2000" dirty="0" err="1"/>
              <a:t>during</a:t>
            </a:r>
            <a:r>
              <a:rPr lang="sv-SE" sz="2000" dirty="0"/>
              <a:t> 1 or </a:t>
            </a:r>
            <a:r>
              <a:rPr lang="sv-SE" sz="2000" dirty="0" err="1"/>
              <a:t>more</a:t>
            </a:r>
            <a:r>
              <a:rPr lang="sv-SE" sz="2000" dirty="0"/>
              <a:t> </a:t>
            </a:r>
            <a:r>
              <a:rPr lang="sv-SE" sz="2000" dirty="0" err="1"/>
              <a:t>seconds</a:t>
            </a:r>
            <a:endParaRPr lang="sv-SE" sz="2000" dirty="0"/>
          </a:p>
          <a:p>
            <a:pPr lvl="1"/>
            <a:r>
              <a:rPr lang="sv-SE" sz="2000" dirty="0"/>
              <a:t>The UE has </a:t>
            </a:r>
            <a:r>
              <a:rPr lang="sv-SE" sz="2000" dirty="0" err="1"/>
              <a:t>skipped</a:t>
            </a:r>
            <a:r>
              <a:rPr lang="sv-SE" sz="2000" dirty="0"/>
              <a:t> X or </a:t>
            </a:r>
            <a:r>
              <a:rPr lang="sv-SE" sz="2000" dirty="0" err="1"/>
              <a:t>more</a:t>
            </a:r>
            <a:r>
              <a:rPr lang="sv-SE" sz="2000" dirty="0"/>
              <a:t> </a:t>
            </a:r>
            <a:r>
              <a:rPr lang="sv-SE" sz="2000" dirty="0" err="1"/>
              <a:t>consecutive</a:t>
            </a:r>
            <a:r>
              <a:rPr lang="sv-SE" sz="2000" dirty="0"/>
              <a:t> transmission </a:t>
            </a:r>
            <a:r>
              <a:rPr lang="sv-SE" sz="2000" dirty="0" err="1"/>
              <a:t>opportunities</a:t>
            </a:r>
            <a:endParaRPr lang="sv-SE" sz="2000" dirty="0"/>
          </a:p>
          <a:p>
            <a:pPr lvl="2"/>
            <a:r>
              <a:rPr lang="sv-SE" sz="1600" dirty="0"/>
              <a:t>X is a (pre)</a:t>
            </a:r>
            <a:r>
              <a:rPr lang="sv-SE" sz="1600" dirty="0" err="1"/>
              <a:t>configured</a:t>
            </a:r>
            <a:r>
              <a:rPr lang="sv-SE" sz="1600" dirty="0"/>
              <a:t> </a:t>
            </a:r>
            <a:r>
              <a:rPr lang="sv-SE" sz="1600" dirty="0" err="1"/>
              <a:t>value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8277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Reselection counter</vt:lpstr>
      <vt:lpstr>Background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2016-11-14T23:04:03Z</dcterms:created>
  <dcterms:modified xsi:type="dcterms:W3CDTF">2016-11-15T13:38:58Z</dcterms:modified>
</cp:coreProperties>
</file>