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5" r:id="rId3"/>
    <p:sldId id="266" r:id="rId4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823" autoAdjust="0"/>
    <p:restoredTop sz="94660"/>
  </p:normalViewPr>
  <p:slideViewPr>
    <p:cSldViewPr>
      <p:cViewPr varScale="1">
        <p:scale>
          <a:sx n="84" d="100"/>
          <a:sy n="84" d="100"/>
        </p:scale>
        <p:origin x="1464" y="8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2016/11/15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865971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2016/11/15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847017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2016/11/15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689606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2016/11/15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00430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2016/11/15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292271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2016/11/15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00360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2016/11/15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668586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2016/11/15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276959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2016/11/15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520480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2016/11/15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94110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2016/11/15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999984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t>2016/11/15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52448" y="5912224"/>
            <a:ext cx="1891552" cy="9457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9078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kumimoji="1" lang="en-US" altLang="ja-JP" dirty="0"/>
              <a:t>WF </a:t>
            </a:r>
            <a:r>
              <a:rPr kumimoji="1" lang="en-US" altLang="ja-JP" dirty="0" smtClean="0"/>
              <a:t>on NR CSI Acquisition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altLang="ja-JP" dirty="0" smtClean="0"/>
              <a:t>AT&amp;T, Samsung, NTT </a:t>
            </a:r>
            <a:r>
              <a:rPr lang="en-US" altLang="ja-JP" dirty="0" err="1" smtClean="0"/>
              <a:t>Docomo</a:t>
            </a:r>
            <a:r>
              <a:rPr lang="en-US" altLang="ja-JP" dirty="0" smtClean="0"/>
              <a:t>, Intel</a:t>
            </a:r>
            <a:r>
              <a:rPr lang="en-US" altLang="ja-JP" smtClean="0"/>
              <a:t>, Qualcomm, ZTE</a:t>
            </a:r>
            <a:endParaRPr kumimoji="1" lang="ja-JP" altLang="en-US" dirty="0"/>
          </a:p>
        </p:txBody>
      </p:sp>
      <p:sp>
        <p:nvSpPr>
          <p:cNvPr id="4" name="テキスト ボックス 3"/>
          <p:cNvSpPr txBox="1"/>
          <p:nvPr/>
        </p:nvSpPr>
        <p:spPr>
          <a:xfrm>
            <a:off x="251520" y="211724"/>
            <a:ext cx="367087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/>
              <a:t>3GPP TSG RAN WG1 Meeting </a:t>
            </a:r>
            <a:r>
              <a:rPr lang="en-US" altLang="ja-JP" dirty="0" smtClean="0"/>
              <a:t>#87</a:t>
            </a:r>
            <a:endParaRPr lang="en-US" altLang="ja-JP" dirty="0"/>
          </a:p>
          <a:p>
            <a:r>
              <a:rPr lang="en-US" altLang="ja-JP" dirty="0" smtClean="0"/>
              <a:t>Reno, USA 14</a:t>
            </a:r>
            <a:r>
              <a:rPr lang="en-US" altLang="ja-JP" baseline="30000" dirty="0" smtClean="0"/>
              <a:t>th</a:t>
            </a:r>
            <a:r>
              <a:rPr lang="en-US" altLang="ja-JP" dirty="0" smtClean="0"/>
              <a:t> </a:t>
            </a:r>
            <a:r>
              <a:rPr lang="en-US" altLang="ja-JP" dirty="0"/>
              <a:t>–</a:t>
            </a:r>
            <a:r>
              <a:rPr lang="en-US" altLang="ja-JP" dirty="0" smtClean="0"/>
              <a:t>18</a:t>
            </a:r>
            <a:r>
              <a:rPr lang="en-US" altLang="ja-JP" baseline="30000" dirty="0" smtClean="0"/>
              <a:t>th</a:t>
            </a:r>
            <a:r>
              <a:rPr lang="en-US" altLang="ja-JP" dirty="0" smtClean="0"/>
              <a:t> November </a:t>
            </a:r>
            <a:r>
              <a:rPr lang="en-US" altLang="ja-JP" dirty="0"/>
              <a:t>2016</a:t>
            </a:r>
          </a:p>
          <a:p>
            <a:r>
              <a:rPr kumimoji="1" lang="en-US" altLang="ja-JP" dirty="0"/>
              <a:t>Agenda: </a:t>
            </a:r>
            <a:r>
              <a:rPr kumimoji="1" lang="en-US" altLang="ja-JP" dirty="0" smtClean="0"/>
              <a:t>7.1.3.3</a:t>
            </a:r>
            <a:endParaRPr kumimoji="1" lang="ja-JP" altLang="en-US" dirty="0"/>
          </a:p>
        </p:txBody>
      </p:sp>
      <p:sp>
        <p:nvSpPr>
          <p:cNvPr id="5" name="テキスト ボックス 4"/>
          <p:cNvSpPr txBox="1"/>
          <p:nvPr/>
        </p:nvSpPr>
        <p:spPr>
          <a:xfrm>
            <a:off x="7096746" y="211724"/>
            <a:ext cx="168988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 smtClean="0"/>
              <a:t>R1-1613143</a:t>
            </a:r>
            <a:endParaRPr kumimoji="1"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36495892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Motivation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1600200"/>
            <a:ext cx="8507288" cy="4853136"/>
          </a:xfrm>
        </p:spPr>
        <p:txBody>
          <a:bodyPr>
            <a:normAutofit fontScale="85000" lnSpcReduction="10000"/>
          </a:bodyPr>
          <a:lstStyle/>
          <a:p>
            <a:pPr lvl="0"/>
            <a:r>
              <a:rPr lang="en-US" altLang="ja-JP" dirty="0" smtClean="0"/>
              <a:t>NR should support multiple levels of CSI granularity in spatial, frequency and time domain as following examples:</a:t>
            </a:r>
          </a:p>
          <a:p>
            <a:pPr lvl="1"/>
            <a:r>
              <a:rPr lang="en-US" altLang="ja-JP" dirty="0" smtClean="0"/>
              <a:t>In spatial domain, different rank and/or CSI type (I or II) are of different beam resolution. </a:t>
            </a:r>
          </a:p>
          <a:p>
            <a:pPr lvl="1"/>
            <a:r>
              <a:rPr lang="en-US" altLang="ja-JP" dirty="0" smtClean="0"/>
              <a:t>In frequency domain, wideband or </a:t>
            </a:r>
            <a:r>
              <a:rPr lang="en-US" altLang="ja-JP" dirty="0" err="1" smtClean="0"/>
              <a:t>subband</a:t>
            </a:r>
            <a:r>
              <a:rPr lang="en-US" altLang="ja-JP" dirty="0" smtClean="0"/>
              <a:t> CSI report is of different granularity</a:t>
            </a:r>
            <a:endParaRPr lang="en-US" altLang="ja-JP" dirty="0"/>
          </a:p>
          <a:p>
            <a:r>
              <a:rPr lang="en-US" altLang="ja-JP" dirty="0" smtClean="0"/>
              <a:t>Many factors need to be considered when deciding the CSI granularity in each domain, the following are some examples:</a:t>
            </a:r>
          </a:p>
          <a:p>
            <a:pPr lvl="1"/>
            <a:r>
              <a:rPr lang="en-US" altLang="ja-JP" dirty="0" smtClean="0"/>
              <a:t>UE wireless Channel, e.g. large DS means -&gt; </a:t>
            </a:r>
            <a:r>
              <a:rPr lang="en-US" altLang="ja-JP" dirty="0" err="1" smtClean="0"/>
              <a:t>subband</a:t>
            </a:r>
            <a:r>
              <a:rPr lang="en-US" altLang="ja-JP" dirty="0" smtClean="0"/>
              <a:t> CSI report. </a:t>
            </a:r>
          </a:p>
          <a:p>
            <a:pPr lvl="1"/>
            <a:r>
              <a:rPr lang="en-US" altLang="ja-JP" dirty="0" smtClean="0"/>
              <a:t>Feedback channel capacity and overhead. </a:t>
            </a:r>
          </a:p>
          <a:p>
            <a:pPr lvl="1"/>
            <a:r>
              <a:rPr lang="en-US" altLang="ja-JP" dirty="0" smtClean="0"/>
              <a:t>Traffic </a:t>
            </a:r>
            <a:r>
              <a:rPr lang="en-US" altLang="ja-JP" dirty="0" err="1" smtClean="0"/>
              <a:t>QoS</a:t>
            </a:r>
            <a:endParaRPr lang="en-US" altLang="ja-JP" dirty="0" smtClean="0"/>
          </a:p>
          <a:p>
            <a:pPr lvl="1"/>
            <a:r>
              <a:rPr lang="en-US" altLang="ja-JP" dirty="0" smtClean="0"/>
              <a:t>Scheduling plan: e.g. SU-MIMO or MU-MIMO</a:t>
            </a:r>
          </a:p>
          <a:p>
            <a:endParaRPr lang="en-US" altLang="ja-JP" dirty="0" smtClean="0"/>
          </a:p>
          <a:p>
            <a:r>
              <a:rPr lang="en-US" altLang="ja-JP" dirty="0" smtClean="0"/>
              <a:t>Observations: UE should be involved to decide the CSI granularity according to the channel it observed. </a:t>
            </a:r>
            <a:endParaRPr lang="ja-JP" altLang="ja-JP" dirty="0"/>
          </a:p>
        </p:txBody>
      </p:sp>
    </p:spTree>
    <p:extLst>
      <p:ext uri="{BB962C8B-B14F-4D97-AF65-F5344CB8AC3E}">
        <p14:creationId xmlns:p14="http://schemas.microsoft.com/office/powerpoint/2010/main" val="92970118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Proposal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1600200"/>
            <a:ext cx="8507288" cy="4525963"/>
          </a:xfrm>
        </p:spPr>
        <p:txBody>
          <a:bodyPr>
            <a:normAutofit fontScale="62500" lnSpcReduction="20000"/>
          </a:bodyPr>
          <a:lstStyle/>
          <a:p>
            <a:r>
              <a:rPr lang="en-US" dirty="0" smtClean="0"/>
              <a:t>Study the benefit of involving UE in selecting CSI report setting based on its channel measurement. </a:t>
            </a:r>
          </a:p>
          <a:p>
            <a:pPr lvl="1"/>
            <a:r>
              <a:rPr lang="en-US" dirty="0" smtClean="0"/>
              <a:t>CSI report setting may include the granularity of spatial domain (CSI type I or II, rank) and frequency domain (e.g. wideband/</a:t>
            </a:r>
            <a:r>
              <a:rPr lang="en-US" dirty="0" err="1" smtClean="0"/>
              <a:t>subband</a:t>
            </a:r>
            <a:r>
              <a:rPr lang="en-US" dirty="0" smtClean="0"/>
              <a:t> or </a:t>
            </a:r>
            <a:r>
              <a:rPr lang="en-US" dirty="0" err="1" smtClean="0"/>
              <a:t>subband</a:t>
            </a:r>
            <a:r>
              <a:rPr lang="en-US" dirty="0" smtClean="0"/>
              <a:t> size).</a:t>
            </a:r>
          </a:p>
          <a:p>
            <a:pPr lvl="1"/>
            <a:r>
              <a:rPr lang="en-US" dirty="0" smtClean="0"/>
              <a:t>UE selection is under certain constraint configured by network. </a:t>
            </a:r>
          </a:p>
          <a:p>
            <a:r>
              <a:rPr lang="en-US" dirty="0"/>
              <a:t>Study UE assisted/selected CSI </a:t>
            </a:r>
            <a:r>
              <a:rPr lang="en-US" dirty="0" smtClean="0"/>
              <a:t>report setting, with the following use cases:</a:t>
            </a:r>
          </a:p>
          <a:p>
            <a:pPr marL="971550" lvl="1" indent="-514350">
              <a:buFont typeface="+mj-lt"/>
              <a:buAutoNum type="arabicPeriod"/>
            </a:pPr>
            <a:r>
              <a:rPr lang="en-US" dirty="0" smtClean="0"/>
              <a:t>Example-1: UE may recommend the </a:t>
            </a:r>
            <a:r>
              <a:rPr lang="en-US" dirty="0"/>
              <a:t>best CSI report setting to </a:t>
            </a:r>
            <a:r>
              <a:rPr lang="en-US" dirty="0" smtClean="0"/>
              <a:t>help network configure CSI feedback. (Network can overwrite UE’s recommendation) </a:t>
            </a:r>
          </a:p>
          <a:p>
            <a:pPr marL="971550" lvl="1" indent="-514350">
              <a:buFont typeface="+mj-lt"/>
              <a:buAutoNum type="arabicPeriod"/>
            </a:pPr>
            <a:r>
              <a:rPr lang="en-US" dirty="0" smtClean="0"/>
              <a:t>Example-2: Network can configure multiple </a:t>
            </a:r>
            <a:r>
              <a:rPr lang="en-US" dirty="0"/>
              <a:t>candidate CSI report </a:t>
            </a:r>
            <a:r>
              <a:rPr lang="en-US" dirty="0" smtClean="0"/>
              <a:t>settings </a:t>
            </a:r>
            <a:r>
              <a:rPr lang="en-US" dirty="0"/>
              <a:t>for </a:t>
            </a:r>
            <a:r>
              <a:rPr lang="en-US" dirty="0" smtClean="0"/>
              <a:t>UE to select, and UE indicates its </a:t>
            </a:r>
            <a:r>
              <a:rPr lang="en-US" sz="2700" dirty="0"/>
              <a:t>selection</a:t>
            </a:r>
            <a:r>
              <a:rPr lang="en-US" dirty="0" smtClean="0"/>
              <a:t> along with CSI report (e.g</a:t>
            </a:r>
            <a:r>
              <a:rPr lang="en-US" dirty="0"/>
              <a:t>. “Enhanced” </a:t>
            </a:r>
            <a:r>
              <a:rPr lang="en-US" dirty="0" smtClean="0"/>
              <a:t>RI </a:t>
            </a:r>
            <a:r>
              <a:rPr lang="en-US" dirty="0"/>
              <a:t>can be used for UE to indicate its </a:t>
            </a:r>
            <a:r>
              <a:rPr lang="en-US" dirty="0" smtClean="0"/>
              <a:t>selection)</a:t>
            </a:r>
          </a:p>
          <a:p>
            <a:pPr marL="971550" lvl="1" indent="-514350">
              <a:buFont typeface="+mj-lt"/>
              <a:buAutoNum type="arabicPeriod"/>
            </a:pPr>
            <a:endParaRPr lang="en-US" dirty="0" smtClean="0"/>
          </a:p>
          <a:p>
            <a:pPr marL="57150" indent="0">
              <a:buNone/>
            </a:pPr>
            <a:r>
              <a:rPr lang="en-US" dirty="0"/>
              <a:t>Note: </a:t>
            </a:r>
            <a:r>
              <a:rPr lang="en-US" dirty="0" smtClean="0"/>
              <a:t>LTE actually </a:t>
            </a:r>
            <a:r>
              <a:rPr lang="en-US" dirty="0"/>
              <a:t>support multiple types of UE selected feedback “format”:</a:t>
            </a:r>
          </a:p>
          <a:p>
            <a:pPr marL="514350" indent="-457200"/>
            <a:r>
              <a:rPr lang="en-US" sz="2700" dirty="0"/>
              <a:t>RI (may </a:t>
            </a:r>
            <a:r>
              <a:rPr lang="en-US" sz="2700" dirty="0" smtClean="0"/>
              <a:t>change the </a:t>
            </a:r>
            <a:r>
              <a:rPr lang="en-US" sz="2700" dirty="0"/>
              <a:t>payload of the CSI)</a:t>
            </a:r>
          </a:p>
          <a:p>
            <a:pPr marL="514350" indent="-457200"/>
            <a:r>
              <a:rPr lang="en-US" sz="2700" dirty="0"/>
              <a:t>CRI (may </a:t>
            </a:r>
            <a:r>
              <a:rPr lang="en-US" sz="2700" dirty="0" smtClean="0"/>
              <a:t>change </a:t>
            </a:r>
            <a:r>
              <a:rPr lang="en-US" sz="2700" dirty="0"/>
              <a:t>the payload of the CSI)</a:t>
            </a:r>
          </a:p>
          <a:p>
            <a:pPr marL="514350" indent="-457200"/>
            <a:r>
              <a:rPr lang="en-US" sz="2700" dirty="0"/>
              <a:t>Orthogonal beam pattern for Rel. 13 Rank 3-4 codebook (no impact on the payload of the CSI)</a:t>
            </a:r>
          </a:p>
          <a:p>
            <a:pPr marL="57150" indent="0">
              <a:buNone/>
            </a:pPr>
            <a:r>
              <a:rPr lang="en-US" dirty="0" smtClean="0"/>
              <a:t> </a:t>
            </a:r>
          </a:p>
          <a:p>
            <a:pPr lvl="1"/>
            <a:endParaRPr lang="en-US" dirty="0"/>
          </a:p>
          <a:p>
            <a:pPr lvl="1"/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742941603"/>
      </p:ext>
    </p:extLst>
  </p:cSld>
  <p:clrMapOvr>
    <a:masterClrMapping/>
  </p:clrMapOvr>
</p:sld>
</file>

<file path=ppt/theme/theme1.xml><?xml version="1.0" encoding="utf-8"?>
<a:theme xmlns:a="http://schemas.openxmlformats.org/drawingml/2006/main" name="R1-16xxxxx_WF on NR Multi-Point Transmission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R1-16xxxxx_WF on NR Multi-Point Transmission</Template>
  <TotalTime>2171</TotalTime>
  <Words>349</Words>
  <Application>Microsoft Office PowerPoint</Application>
  <PresentationFormat>On-screen Show (4:3)</PresentationFormat>
  <Paragraphs>30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ＭＳ Ｐゴシック</vt:lpstr>
      <vt:lpstr>Arial</vt:lpstr>
      <vt:lpstr>Calibri</vt:lpstr>
      <vt:lpstr>Calibri Light</vt:lpstr>
      <vt:lpstr>R1-16xxxxx_WF on NR Multi-Point Transmission</vt:lpstr>
      <vt:lpstr>WF on NR CSI Acquisition</vt:lpstr>
      <vt:lpstr>Motivation</vt:lpstr>
      <vt:lpstr>Proposal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Overview of NR</dc:title>
  <dc:creator>5132603</dc:creator>
  <cp:lastModifiedBy>Wang, Xiaoyi</cp:lastModifiedBy>
  <cp:revision>142</cp:revision>
  <dcterms:created xsi:type="dcterms:W3CDTF">2016-04-11T23:33:51Z</dcterms:created>
  <dcterms:modified xsi:type="dcterms:W3CDTF">2016-11-16T01:40:58Z</dcterms:modified>
  <cp:contentStatus/>
</cp:coreProperties>
</file>