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80" r:id="rId4"/>
    <p:sldId id="284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91" d="100"/>
          <a:sy n="91" d="100"/>
        </p:scale>
        <p:origin x="-7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resource </a:t>
            </a:r>
            <a:r>
              <a:rPr lang="en-US" altLang="en-US" dirty="0" smtClean="0"/>
              <a:t>reselection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Samsung, CATT, 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</a:t>
            </a:r>
            <a:r>
              <a:rPr lang="en-US" altLang="zh-CN" dirty="0" smtClean="0"/>
              <a:t>LGE, ZTE</a:t>
            </a:r>
            <a:r>
              <a:rPr lang="en-US" altLang="zh-CN" dirty="0" smtClean="0"/>
              <a:t>, …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#87</a:t>
            </a:r>
            <a:r>
              <a:rPr lang="en-GB" altLang="ko-KR" sz="1800" b="1" dirty="0"/>
              <a:t>				  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13124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/>
              <a:t>Reno, Nevada, USA </a:t>
            </a:r>
            <a:r>
              <a:rPr lang="en-US" altLang="zh-CN" sz="1800" b="1" dirty="0"/>
              <a:t>November 14 – 18,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- 6</a:t>
            </a:r>
            <a:r>
              <a:rPr lang="en-US" altLang="ko-KR" sz="1800" b="1" dirty="0" smtClean="0"/>
              <a:t>.1.8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RAN1#86, it was agreed that</a:t>
            </a:r>
            <a:endParaRPr lang="en-US" altLang="zh-CN" dirty="0"/>
          </a:p>
          <a:p>
            <a:pPr lvl="1"/>
            <a:r>
              <a:rPr lang="en-US" altLang="zh-CN" dirty="0"/>
              <a:t>UE is not required to perform PSSCH-RSRP measurement in a TTI that occurs before the reception of a successfully decoded associated SA.</a:t>
            </a:r>
          </a:p>
          <a:p>
            <a:pPr lvl="2"/>
            <a:r>
              <a:rPr lang="en-US" altLang="zh-CN" dirty="0"/>
              <a:t>UE applies the PSSCH-RSRP measured in a TTI that occurs at or after the reception of a successfully decoded associated SA to a TTI that is indicated by the SA but occurs before the reception of the SA. </a:t>
            </a:r>
            <a:endParaRPr lang="zh-CN" altLang="zh-CN" dirty="0"/>
          </a:p>
          <a:p>
            <a:pPr lvl="1"/>
            <a:endParaRPr lang="en-US" alt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2 transmissions for a 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r>
              <a:rPr lang="en-GB" altLang="zh-CN" sz="2000" dirty="0" smtClean="0"/>
              <a:t>If UE only receives one SA, resource exclusion should be done based on both two transmissions </a:t>
            </a:r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 smtClean="0"/>
          </a:p>
          <a:p>
            <a:pPr lvl="1"/>
            <a:endParaRPr lang="en-GB" altLang="zh-CN" sz="1600" dirty="0"/>
          </a:p>
          <a:p>
            <a:r>
              <a:rPr lang="en-US" altLang="zh-CN" sz="2000" dirty="0" smtClean="0"/>
              <a:t>If </a:t>
            </a:r>
            <a:r>
              <a:rPr lang="en-GB" altLang="zh-CN" sz="2000" dirty="0" smtClean="0"/>
              <a:t>initial </a:t>
            </a:r>
            <a:r>
              <a:rPr lang="en-GB" altLang="zh-CN" sz="2000" dirty="0"/>
              <a:t>transmission is before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n while retransmission is after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n, a UE can </a:t>
            </a:r>
            <a:r>
              <a:rPr lang="en-GB" altLang="zh-CN" sz="2000" dirty="0" smtClean="0"/>
              <a:t>derive PSSCH-RSRP </a:t>
            </a:r>
            <a:r>
              <a:rPr lang="en-GB" altLang="zh-CN" sz="2000" dirty="0"/>
              <a:t>of </a:t>
            </a:r>
            <a:r>
              <a:rPr lang="en-GB" altLang="zh-CN" sz="2000" dirty="0" smtClean="0"/>
              <a:t>the retransmission and do resource exclusion accordingly</a:t>
            </a:r>
            <a:endParaRPr lang="en-GB" altLang="zh-CN" sz="2000" dirty="0"/>
          </a:p>
          <a:p>
            <a:endParaRPr lang="en-US" altLang="zh-CN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2617011"/>
              </p:ext>
            </p:extLst>
          </p:nvPr>
        </p:nvGraphicFramePr>
        <p:xfrm>
          <a:off x="1219200" y="1905000"/>
          <a:ext cx="6858347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Visio" r:id="rId3" imgW="5705208" imgH="1389690" progId="Visio.Drawing.11">
                  <p:embed/>
                </p:oleObj>
              </mc:Choice>
              <mc:Fallback>
                <p:oleObj name="Visio" r:id="rId3" imgW="5705208" imgH="138969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1905000"/>
                        <a:ext cx="6858347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62613"/>
              </p:ext>
            </p:extLst>
          </p:nvPr>
        </p:nvGraphicFramePr>
        <p:xfrm>
          <a:off x="1524000" y="4572000"/>
          <a:ext cx="5790648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Visio" r:id="rId5" imgW="4013095" imgH="1373220" progId="Visio.Drawing.11">
                  <p:embed/>
                </p:oleObj>
              </mc:Choice>
              <mc:Fallback>
                <p:oleObj name="Visio" r:id="rId5" imgW="4013095" imgH="137322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24000" y="4572000"/>
                        <a:ext cx="5790648" cy="190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719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UE </a:t>
            </a:r>
            <a:r>
              <a:rPr lang="en-US" altLang="zh-CN" dirty="0"/>
              <a:t>applies the PSSCH-RSRP measured in a </a:t>
            </a:r>
            <a:r>
              <a:rPr lang="en-US" altLang="zh-CN" dirty="0" smtClean="0"/>
              <a:t>resource </a:t>
            </a:r>
            <a:r>
              <a:rPr lang="en-US" altLang="zh-CN" dirty="0"/>
              <a:t>indicated by a successfully decoded associated SA to the other resource </a:t>
            </a:r>
            <a:r>
              <a:rPr lang="en-US" altLang="zh-CN" dirty="0" smtClean="0"/>
              <a:t>indicated </a:t>
            </a:r>
            <a:r>
              <a:rPr lang="en-US" altLang="zh-CN" dirty="0"/>
              <a:t>by the SA but located outside the sensing </a:t>
            </a:r>
            <a:r>
              <a:rPr lang="en-US" altLang="zh-CN" dirty="0" smtClean="0"/>
              <a:t>window</a:t>
            </a:r>
          </a:p>
          <a:p>
            <a:endParaRPr lang="en-GB" altLang="zh-CN" dirty="0" smtClean="0"/>
          </a:p>
          <a:p>
            <a:pPr lvl="0"/>
            <a:r>
              <a:rPr lang="en-GB" altLang="zh-CN" dirty="0"/>
              <a:t>If UE only receives the first SA scheduling a TB with two transmissions, </a:t>
            </a:r>
            <a:r>
              <a:rPr lang="en-GB" altLang="zh-CN" dirty="0" smtClean="0"/>
              <a:t>UE </a:t>
            </a:r>
            <a:r>
              <a:rPr lang="en-GB" altLang="zh-CN" dirty="0"/>
              <a:t>does resource exclusion corresponding to the reserved resources of both </a:t>
            </a:r>
            <a:r>
              <a:rPr lang="en-GB" altLang="zh-CN" dirty="0" smtClean="0"/>
              <a:t>transmissions</a:t>
            </a:r>
          </a:p>
          <a:p>
            <a:pPr lvl="0"/>
            <a:endParaRPr lang="zh-CN" altLang="zh-CN" dirty="0"/>
          </a:p>
          <a:p>
            <a:r>
              <a:rPr lang="en-GB" altLang="zh-CN" dirty="0"/>
              <a:t>If initial transmission is before </a:t>
            </a:r>
            <a:r>
              <a:rPr lang="en-GB" altLang="zh-CN" dirty="0" err="1"/>
              <a:t>subframe</a:t>
            </a:r>
            <a:r>
              <a:rPr lang="en-GB" altLang="zh-CN" dirty="0"/>
              <a:t> n while retransmission is after </a:t>
            </a:r>
            <a:r>
              <a:rPr lang="en-GB" altLang="zh-CN" dirty="0" err="1"/>
              <a:t>subframe</a:t>
            </a:r>
            <a:r>
              <a:rPr lang="en-GB" altLang="zh-CN" dirty="0"/>
              <a:t> n, UE does resource </a:t>
            </a:r>
            <a:r>
              <a:rPr lang="en-GB" altLang="zh-CN" dirty="0" smtClean="0"/>
              <a:t>exclusion in step 2 </a:t>
            </a:r>
            <a:r>
              <a:rPr lang="en-GB" altLang="zh-CN" dirty="0"/>
              <a:t>based on the scheduled retransmission resource </a:t>
            </a:r>
            <a:endParaRPr lang="en-GB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</Words>
  <Application>Microsoft Office PowerPoint</Application>
  <PresentationFormat>全屏显示(4:3)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on resource reselection</vt:lpstr>
      <vt:lpstr>Background</vt:lpstr>
      <vt:lpstr>2 transmissions for a TB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2016-11-14T19:17:25Z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