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7" r:id="rId2"/>
    <p:sldId id="27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1" autoAdjust="0"/>
    <p:restoredTop sz="94707" autoAdjust="0"/>
  </p:normalViewPr>
  <p:slideViewPr>
    <p:cSldViewPr>
      <p:cViewPr varScale="1">
        <p:scale>
          <a:sx n="94" d="100"/>
          <a:sy n="94" d="100"/>
        </p:scale>
        <p:origin x="2052" y="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3GPP TSG-RAN WG1 #87			        	</a:t>
            </a:r>
            <a:r>
              <a:rPr lang="en-US" sz="2400" b="1" dirty="0" smtClean="0"/>
              <a:t>R1-1613108 Reno</a:t>
            </a:r>
            <a:r>
              <a:rPr lang="en-US" sz="2400" b="1" dirty="0"/>
              <a:t>, USA, 14th – 18th November, </a:t>
            </a:r>
            <a:r>
              <a:rPr lang="en-US" sz="2400" b="1" dirty="0" smtClean="0"/>
              <a:t>2016</a:t>
            </a:r>
            <a:endParaRPr 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spatial QCL parameters for NR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3657600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Intel, LGE, </a:t>
            </a:r>
            <a:r>
              <a:rPr lang="en-US" sz="2800" smtClean="0"/>
              <a:t>Nokia, ASB</a:t>
            </a:r>
            <a:endParaRPr lang="en-US" sz="28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5410200" y="1668214"/>
            <a:ext cx="32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Agenda item: 7.1.3.2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2530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114800"/>
          </a:xfrm>
        </p:spPr>
        <p:txBody>
          <a:bodyPr>
            <a:noAutofit/>
          </a:bodyPr>
          <a:lstStyle/>
          <a:p>
            <a:pPr lvl="0"/>
            <a:r>
              <a:rPr lang="en-US" dirty="0" smtClean="0"/>
              <a:t>Spatial parameter(s</a:t>
            </a:r>
            <a:r>
              <a:rPr lang="en-US" dirty="0"/>
              <a:t>) </a:t>
            </a:r>
            <a:r>
              <a:rPr lang="en-US" dirty="0" smtClean="0"/>
              <a:t>for QCL in NR describes the receive channel properties</a:t>
            </a:r>
            <a:endParaRPr lang="en-US" sz="2200" dirty="0" smtClean="0"/>
          </a:p>
          <a:p>
            <a:endParaRPr lang="en-US" sz="2200" dirty="0" smtClean="0"/>
          </a:p>
          <a:p>
            <a:endParaRPr lang="en-US" sz="2200" dirty="0" smtClean="0"/>
          </a:p>
        </p:txBody>
      </p:sp>
    </p:spTree>
    <p:extLst>
      <p:ext uri="{BB962C8B-B14F-4D97-AF65-F5344CB8AC3E}">
        <p14:creationId xmlns:p14="http://schemas.microsoft.com/office/powerpoint/2010/main" val="19559547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9124</TotalTime>
  <Words>36</Words>
  <Application>Microsoft Office PowerPoint</Application>
  <PresentationFormat>On-screen Show (4:3)</PresentationFormat>
  <Paragraphs>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Davydov, Alexei</dc:creator>
  <cp:keywords>CTPClassification=CTP_PUBLIC:VisualMarkings=</cp:keywords>
  <cp:lastModifiedBy>Intel</cp:lastModifiedBy>
  <cp:revision>462</cp:revision>
  <dcterms:created xsi:type="dcterms:W3CDTF">2016-03-24T01:14:08Z</dcterms:created>
  <dcterms:modified xsi:type="dcterms:W3CDTF">2016-11-16T03:23:41Z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06e6fe5b-b501-4274-8f7b-21d01429eb48</vt:lpwstr>
  </property>
  <property fmtid="{D5CDD505-2E9C-101B-9397-08002B2CF9AE}" pid="3" name="CTP_TimeStamp">
    <vt:lpwstr>2016-11-16 03:23:40Z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