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8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91" autoAdjust="0"/>
    <p:restoredTop sz="94593" autoAdjust="0"/>
  </p:normalViewPr>
  <p:slideViewPr>
    <p:cSldViewPr>
      <p:cViewPr>
        <p:scale>
          <a:sx n="60" d="100"/>
          <a:sy n="60" d="100"/>
        </p:scale>
        <p:origin x="-1890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To capture LLS and SLS simulation results for NR 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86bis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  R1-1611065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Email approval for capturing LLS and SLS simulation results for NR MA submitted to RAN1#86bis </a:t>
            </a:r>
            <a:r>
              <a:rPr lang="en-US" altLang="zh-CN" dirty="0" smtClean="0"/>
              <a:t>meeting.</a:t>
            </a:r>
          </a:p>
          <a:p>
            <a:pPr lvl="1"/>
            <a:r>
              <a:rPr lang="en-US" altLang="zh-CN" dirty="0" smtClean="0"/>
              <a:t>companies also provide </a:t>
            </a:r>
            <a:r>
              <a:rPr lang="en-US" altLang="zh-CN" dirty="0" smtClean="0"/>
              <a:t>input </a:t>
            </a:r>
            <a:r>
              <a:rPr lang="en-US" altLang="zh-CN" dirty="0" smtClean="0"/>
              <a:t>with </a:t>
            </a:r>
            <a:r>
              <a:rPr lang="en-US" altLang="zh-CN" dirty="0" smtClean="0"/>
              <a:t>the following to be captured into TR: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LLS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MA signature setting [fixed/random]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To replace “overloading” by “number of supported UEs”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SLS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BS antenna configuration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MA signature setting [fixed/random]</a:t>
            </a:r>
            <a:endParaRPr lang="zh-CN" altLang="zh-CN" dirty="0" smtClean="0"/>
          </a:p>
          <a:p>
            <a:pPr>
              <a:buNone/>
            </a:pPr>
            <a:endParaRPr lang="zh-CN" altLang="zh-CN" dirty="0" smtClean="0"/>
          </a:p>
          <a:p>
            <a:r>
              <a:rPr lang="en-US" altLang="zh-CN" dirty="0" smtClean="0"/>
              <a:t>The results in the attachment are a starting point.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Current available LLS and SLS results are summarized in R1-1611062 and R1-1611063 respectively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105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To capture LLS and SLS simulation results for NR MA</vt:lpstr>
      <vt:lpstr>Proposal</vt:lpstr>
      <vt:lpstr>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91</cp:revision>
  <dcterms:created xsi:type="dcterms:W3CDTF">2016-10-08T04:16:51Z</dcterms:created>
  <dcterms:modified xsi:type="dcterms:W3CDTF">2016-10-14T14:23:16Z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(2)YdGLxPSKMjpy+e94k/L7Bw7Q3AfEroTBAQKd504dTPER2toxc0mSmDQ4uRTrTHFlOMk6rZJ5
nNVfsmhGOD1z7n0XOJlEF971YzNFcGB5VNR4WfSB6W1W/2wXE9jUlqG2urfNcuvJmkNdspGc
Nmez8qYam53Qvx37DqG0VFHATaAdPQxgyjylR5CIQgjXDXhUHF3euikfH5ncDkAeSf6ZmgGN
/f0ztiV0j9RrRLalmw</vt:lpwstr>
  </property>
  <property fmtid="{D5CDD505-2E9C-101B-9397-08002B2CF9AE}" pid="3" name="_2015_ms_pID_7253431">
    <vt:lpwstr>UIXu4LfAiSk/jp0HY1i0JTg9PUxcoWkkjYB824Pboqm5LjBS6iI5TE
F4Tsjx9a75LGCzFzo/HqWkHbts0Ssu/hkC7nLIGLNFjQnjEAvxXw2pZXWG65TwTiWaHuv0hi
JslitoCEHFRFoWbO9NeLAUi0TBh005catz6tZ8fbog34y7efbvH99djiFx8+htEmE9TZMi9k
1bCBaLqvYVlwNGXY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1476454828</vt:lpwstr>
  </property>
</Properties>
</file>