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06" r:id="rId3"/>
    <p:sldId id="615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110" d="100"/>
          <a:sy n="110" d="100"/>
        </p:scale>
        <p:origin x="-1728" y="-22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on enhancement in step 2 for supporting shorter periodicity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CATT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R1-1610913</a:t>
            </a: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</a:t>
            </a:r>
            <a:r>
              <a:rPr lang="en-US" altLang="ko-KR" b="1" dirty="0" smtClean="0">
                <a:latin typeface="Calibri" panose="020F0502020204030204" pitchFamily="34" charset="0"/>
              </a:rPr>
              <a:t>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7.2.1.5.5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Observation 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In current step 2 operation, UE shall exclude only the next reservation.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ko-KR" sz="20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However, if shorter periodicity than 100ms is introduced, the packet with shorter periodicity will impact on the selection window of the UE having longer periodicity (e.g. reservation periodicity &gt;=100ms) packet. 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19672" y="5784763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An example of resource exclusion for shorter periodicity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28" y="1700808"/>
            <a:ext cx="7115175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469" y="4037187"/>
            <a:ext cx="705067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In step2, reselection UE scales the number of reservations of other UE within selection window by 1/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i</a:t>
            </a:r>
            <a:r>
              <a:rPr lang="en-US" altLang="ko-KR" sz="2000" dirty="0" smtClean="0">
                <a:latin typeface="Calibri" panose="020F0502020204030204" pitchFamily="34" charset="0"/>
              </a:rPr>
              <a:t> when 0&lt;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i</a:t>
            </a:r>
            <a:r>
              <a:rPr lang="en-US" altLang="ko-KR" sz="2000" dirty="0" smtClean="0">
                <a:latin typeface="Calibri" panose="020F0502020204030204" pitchFamily="34" charset="0"/>
              </a:rPr>
              <a:t>&lt;1.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endParaRPr lang="ko-KR" altLang="ko-KR" sz="20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17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21829</TotalTime>
  <Words>109</Words>
  <Application>Microsoft Office PowerPoint</Application>
  <PresentationFormat>화면 슬라이드 쇼(4:3)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enhancement in step 2 for supporting shorter periodicity</vt:lpstr>
      <vt:lpstr>Background</vt:lpstr>
      <vt:lpstr>Proposal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Hyukjin Chae</cp:lastModifiedBy>
  <cp:revision>1808</cp:revision>
  <dcterms:created xsi:type="dcterms:W3CDTF">2011-09-26T04:10:00Z</dcterms:created>
  <dcterms:modified xsi:type="dcterms:W3CDTF">2016-10-12T19:17:19Z</dcterms:modified>
</cp:coreProperties>
</file>