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66" d="100"/>
          <a:sy n="66" d="100"/>
        </p:scale>
        <p:origin x="-1320" y="-114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2130425"/>
            <a:ext cx="8991600" cy="1470025"/>
          </a:xfrm>
        </p:spPr>
        <p:txBody>
          <a:bodyPr>
            <a:noAutofit/>
          </a:bodyPr>
          <a:lstStyle/>
          <a:p>
            <a:r>
              <a:rPr lang="en-US" altLang="zh-CN" sz="4000" dirty="0" smtClean="0">
                <a:ea typeface="宋体" pitchFamily="2" charset="-122"/>
              </a:rPr>
              <a:t>Observations on Performance and Implementation Issues of </a:t>
            </a:r>
            <a:r>
              <a:rPr lang="en-US" altLang="zh-CN" sz="4000" dirty="0" err="1" smtClean="0">
                <a:ea typeface="宋体" pitchFamily="2" charset="-122"/>
              </a:rPr>
              <a:t>AdjMS</a:t>
            </a:r>
            <a:r>
              <a:rPr lang="en-US" altLang="zh-CN" sz="4000" dirty="0" smtClean="0">
                <a:ea typeface="宋体" pitchFamily="2" charset="-122"/>
              </a:rPr>
              <a:t> decoders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R1-1610857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8.1.3.1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152400" y="1866900"/>
            <a:ext cx="8839200" cy="428942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altLang="zh-CN" sz="2000" dirty="0" smtClean="0">
                <a:cs typeface="Times New Roman" panose="02020603050405020304" pitchFamily="18" charset="0"/>
              </a:rPr>
              <a:t>It is proposed that the following observation is captured:</a:t>
            </a:r>
          </a:p>
          <a:p>
            <a:pPr lvl="1"/>
            <a:r>
              <a:rPr lang="en-US" altLang="zh-CN" sz="1600" dirty="0" smtClean="0">
                <a:cs typeface="Times New Roman" panose="02020603050405020304" pitchFamily="18" charset="0"/>
              </a:rPr>
              <a:t>Performance: </a:t>
            </a:r>
            <a:r>
              <a:rPr lang="en-US" altLang="zh-CN" sz="1600" dirty="0" err="1" smtClean="0">
                <a:cs typeface="Times New Roman" panose="02020603050405020304" pitchFamily="18" charset="0"/>
              </a:rPr>
              <a:t>AdjMS</a:t>
            </a:r>
            <a:r>
              <a:rPr lang="en-US" altLang="zh-CN" sz="1600" dirty="0" smtClean="0">
                <a:cs typeface="Times New Roman" panose="02020603050405020304" pitchFamily="18" charset="0"/>
              </a:rPr>
              <a:t> decoder is sensitive to SNR estimation </a:t>
            </a:r>
            <a:r>
              <a:rPr lang="en-US" altLang="zh-CN" sz="1600" dirty="0" smtClean="0">
                <a:cs typeface="Times New Roman" panose="02020603050405020304" pitchFamily="18" charset="0"/>
              </a:rPr>
              <a:t>error</a:t>
            </a:r>
            <a:endParaRPr lang="en-US" altLang="zh-CN" sz="1600" dirty="0" smtClean="0">
              <a:cs typeface="Times New Roman" panose="02020603050405020304" pitchFamily="18" charset="0"/>
            </a:endParaRPr>
          </a:p>
          <a:p>
            <a:pPr lvl="1"/>
            <a:r>
              <a:rPr lang="en-US" altLang="zh-CN" sz="1600" dirty="0" smtClean="0">
                <a:cs typeface="Times New Roman" panose="02020603050405020304" pitchFamily="18" charset="0"/>
              </a:rPr>
              <a:t>Implementation: Complexity of </a:t>
            </a:r>
            <a:r>
              <a:rPr lang="en-US" altLang="zh-CN" sz="1600" dirty="0" err="1" smtClean="0">
                <a:cs typeface="Times New Roman" panose="02020603050405020304" pitchFamily="18" charset="0"/>
              </a:rPr>
              <a:t>AdjMS</a:t>
            </a:r>
            <a:r>
              <a:rPr lang="en-US" altLang="zh-CN" sz="1600" dirty="0" smtClean="0">
                <a:cs typeface="Times New Roman" panose="02020603050405020304" pitchFamily="18" charset="0"/>
              </a:rPr>
              <a:t> decoder is much higher than NMS/OMS </a:t>
            </a:r>
            <a:r>
              <a:rPr lang="en-US" altLang="zh-CN" sz="1600" dirty="0" smtClean="0">
                <a:cs typeface="Times New Roman" panose="02020603050405020304" pitchFamily="18" charset="0"/>
              </a:rPr>
              <a:t>decoder</a:t>
            </a:r>
          </a:p>
          <a:p>
            <a:endParaRPr lang="en-US" altLang="zh-CN" sz="2000" dirty="0" smtClean="0">
              <a:cs typeface="Times New Roman" panose="02020603050405020304" pitchFamily="18" charset="0"/>
            </a:endParaRPr>
          </a:p>
          <a:p>
            <a:r>
              <a:rPr lang="en-US" altLang="zh-CN" sz="2000" dirty="0" smtClean="0">
                <a:cs typeface="Times New Roman" panose="02020603050405020304" pitchFamily="18" charset="0"/>
              </a:rPr>
              <a:t>The above observations are supported by the following:</a:t>
            </a:r>
            <a:endParaRPr lang="en-US" altLang="zh-CN" sz="2000" dirty="0" smtClean="0">
              <a:cs typeface="Times New Roman" panose="02020603050405020304" pitchFamily="18" charset="0"/>
            </a:endParaRPr>
          </a:p>
          <a:p>
            <a:pPr lvl="1"/>
            <a:r>
              <a:rPr lang="en-US" altLang="zh-CN" sz="1600" dirty="0" smtClean="0">
                <a:cs typeface="Times New Roman" panose="02020603050405020304" pitchFamily="18" charset="0"/>
              </a:rPr>
              <a:t>Performance with </a:t>
            </a:r>
            <a:r>
              <a:rPr lang="en-US" altLang="zh-CN" sz="1600" dirty="0" err="1" smtClean="0">
                <a:cs typeface="Times New Roman" panose="02020603050405020304" pitchFamily="18" charset="0"/>
              </a:rPr>
              <a:t>AdjMS</a:t>
            </a:r>
            <a:r>
              <a:rPr lang="en-US" altLang="zh-CN" sz="1600" dirty="0" smtClean="0">
                <a:cs typeface="Times New Roman" panose="02020603050405020304" pitchFamily="18" charset="0"/>
              </a:rPr>
              <a:t> decoder in [R1-1610138] assumes perfect channel and SNR estimation, which does not show the sensitivity issue to SNR estimation errors.</a:t>
            </a:r>
          </a:p>
          <a:p>
            <a:pPr lvl="1"/>
            <a:r>
              <a:rPr lang="en-US" altLang="zh-CN" sz="1600" dirty="0" err="1" smtClean="0">
                <a:cs typeface="Times New Roman" panose="02020603050405020304" pitchFamily="18" charset="0"/>
              </a:rPr>
              <a:t>AdjMS</a:t>
            </a:r>
            <a:r>
              <a:rPr lang="en-US" altLang="zh-CN" sz="1600" dirty="0" smtClean="0">
                <a:cs typeface="Times New Roman" panose="02020603050405020304" pitchFamily="18" charset="0"/>
              </a:rPr>
              <a:t> decoder is shown to be sensitive to SNR estimation error in [R1-1610472] </a:t>
            </a:r>
          </a:p>
          <a:p>
            <a:pPr lvl="1"/>
            <a:r>
              <a:rPr lang="en-US" altLang="zh-CN" sz="1600" dirty="0" smtClean="0">
                <a:cs typeface="Times New Roman" panose="02020603050405020304" pitchFamily="18" charset="0"/>
              </a:rPr>
              <a:t>Complexity and latency of </a:t>
            </a:r>
            <a:r>
              <a:rPr lang="en-US" altLang="zh-CN" sz="1600" dirty="0" err="1" smtClean="0">
                <a:cs typeface="Times New Roman" panose="02020603050405020304" pitchFamily="18" charset="0"/>
              </a:rPr>
              <a:t>AdjMS</a:t>
            </a:r>
            <a:r>
              <a:rPr lang="en-US" altLang="zh-CN" sz="1600" dirty="0" smtClean="0">
                <a:cs typeface="Times New Roman" panose="02020603050405020304" pitchFamily="18" charset="0"/>
              </a:rPr>
              <a:t> decoder is much higher than NMS/OMS and related to the decoding details [R1-1610472]. </a:t>
            </a:r>
          </a:p>
          <a:p>
            <a:pPr lvl="1"/>
            <a:r>
              <a:rPr lang="en-US" altLang="zh-CN" sz="1600" dirty="0" smtClean="0">
                <a:cs typeface="Times New Roman" panose="02020603050405020304" pitchFamily="18" charset="0"/>
              </a:rPr>
              <a:t>LLR-pre-scaling significantly increases the decoding complexity [R1-1610472].</a:t>
            </a:r>
          </a:p>
          <a:p>
            <a:pPr lvl="1"/>
            <a:r>
              <a:rPr lang="en-US" altLang="zh-CN" sz="1600" dirty="0" smtClean="0">
                <a:cs typeface="Times New Roman" panose="02020603050405020304" pitchFamily="18" charset="0"/>
              </a:rPr>
              <a:t>The impact of the parameters of LLR-pre-scaling on the performance is unknown [R1-1610472</a:t>
            </a:r>
            <a:r>
              <a:rPr lang="en-US" altLang="zh-CN" sz="1600" dirty="0" smtClean="0">
                <a:cs typeface="Times New Roman" panose="02020603050405020304" pitchFamily="18" charset="0"/>
              </a:rPr>
              <a:t>]. </a:t>
            </a:r>
            <a:endParaRPr lang="en-US" altLang="zh-CN" sz="1600" dirty="0" smtClean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</TotalTime>
  <Words>160</Words>
  <Application>Microsoft Office PowerPoint</Application>
  <PresentationFormat>全屏显示(4:3)</PresentationFormat>
  <Paragraphs>19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Observations on Performance and Implementation Issues of AdjMS decoders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181</cp:revision>
  <dcterms:created xsi:type="dcterms:W3CDTF">2006-08-16T00:00:00Z</dcterms:created>
  <dcterms:modified xsi:type="dcterms:W3CDTF">2016-10-12T13:50:08Z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(2)7ukUafLlCXI50KCwcA2icB7fzBOAbKmW2fVFpq4PxLj8fX6ffuUUm8qcCpmDLREbAxMvHGcN
BX30A51zjDUDtkEYpWgfwd4iV2jOLssHORipXM4d/4vukuOLes3U3pwXgkeWxYY2/RVO1/K/
LIYreIM0en+pKiUYqB5yuXliRii4AOniRRUsa0AxMFKf6MHQa8Sq6e+Pku2oCiDFjy359rni
4RpxqHV4kc9jNBgxGa</vt:lpwstr>
  </property>
  <property fmtid="{D5CDD505-2E9C-101B-9397-08002B2CF9AE}" pid="4" name="_2015_ms_pID_7253431">
    <vt:lpwstr>2ESaF5DCaVNfknhdWoS6BK28pvPxS+2Venfn+EfROOyiLx01Qq/KuQ
G39RVs+zWYC5Aviop9M6XP0qzdUY0dFZ+OJzFJTvxDlLeaOzMdwN/wy1EkR1HKz28h3mOXzs
+N0rTPQNwXiz4RawP/BfKE5V9tBjXn7lAUvNutDdZXst6zFPSFYXYI6bRirsvFc6XWVu7iPi
t8H26mQ5u+dcTRU5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1476280023</vt:lpwstr>
  </property>
</Properties>
</file>