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non-orthogonal MA </a:t>
            </a:r>
            <a:r>
              <a:rPr lang="en-US" altLang="zh-CN" dirty="0" err="1" smtClean="0"/>
              <a:t>workplan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CMCC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7970"/>
            <a:ext cx="8534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R1-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1610744</a:t>
            </a:r>
          </a:p>
          <a:p>
            <a:pPr eaLnBrk="0" hangingPunct="0"/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Times" pitchFamily="18" charset="0"/>
                <a:cs typeface="Times" pitchFamily="18" charset="0"/>
              </a:rPr>
              <a:t>RAN1 continues the study and evaluation of MA schemes </a:t>
            </a:r>
          </a:p>
          <a:p>
            <a:pPr lvl="1"/>
            <a:r>
              <a:rPr lang="en-US" altLang="zh-CN" dirty="0" smtClean="0">
                <a:latin typeface="Times" pitchFamily="18" charset="0"/>
                <a:cs typeface="Times" pitchFamily="18" charset="0"/>
              </a:rPr>
              <a:t>Most discussion offline</a:t>
            </a:r>
          </a:p>
          <a:p>
            <a:pPr lvl="1"/>
            <a:r>
              <a:rPr lang="en-US" altLang="zh-CN" dirty="0" smtClean="0">
                <a:latin typeface="Times" pitchFamily="18" charset="0"/>
                <a:cs typeface="Times" pitchFamily="18" charset="0"/>
              </a:rPr>
              <a:t>Updated agreed results can be captured into TR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37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non-orthogonal MA workplan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WangYi(HW)</cp:lastModifiedBy>
  <cp:revision>38</cp:revision>
  <dcterms:created xsi:type="dcterms:W3CDTF">2016-10-08T04:16:51Z</dcterms:created>
  <dcterms:modified xsi:type="dcterms:W3CDTF">2016-10-11T18:20:36Z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(2)9GYC1c4l39ilBLjVvUtIxNgupUWlG6Qd/XZG8iGYuUKfTr6nGrov17Sl9d488cujtvPNJFrM
MilyjWqTKfek9AIJ3BiaLefDW+GN+Eq8FnBYDrtwXfDNYEbS0gNSR2rryztLbh2gY6ZHu0aS
tmzu/lRDwk0mOE7XzfBiqE7ectMW0AFRyNpiRbGtkIeY7XPf87f0WE0UitI1syA08C3PglcW
FemC+8uc65Cf9Fvlxu</vt:lpwstr>
  </property>
  <property fmtid="{D5CDD505-2E9C-101B-9397-08002B2CF9AE}" pid="3" name="_2015_ms_pID_7253431">
    <vt:lpwstr>qoDunyZ0ejZyuuJWZVOFb57pG5rbT9T9YnHmhiDnE5K82Yjc/+JVYq
5vfcAIWkeZzZehlAltkpT0VwqorGt7FGWzDz4umQn790io7P4H6ca+JtKJVdxKT8tskHWFz+
9hgNh5dRa7/MRuYpD3MKbbbIT87MNoISKCth/GSPe4utLoVil6Sb4da13v4gCOYuIBV1xn67
WP726m+D7xNxWcld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1476200750</vt:lpwstr>
  </property>
</Properties>
</file>