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59" r:id="rId2"/>
    <p:sldId id="260" r:id="rId3"/>
  </p:sldIdLst>
  <p:sldSz cx="12192000" cy="6858000"/>
  <p:notesSz cx="6884988" cy="10018713"/>
  <p:embeddedFontLst>
    <p:embeddedFont>
      <p:font typeface="Ericsson Capital TT" panose="02000503000000020004" pitchFamily="2" charset="0"/>
      <p:regular r:id="rId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5319" autoAdjust="0"/>
  </p:normalViewPr>
  <p:slideViewPr>
    <p:cSldViewPr snapToGrid="0" snapToObjects="1">
      <p:cViewPr varScale="1">
        <p:scale>
          <a:sx n="71" d="100"/>
          <a:sy n="71" d="100"/>
        </p:scale>
        <p:origin x="954" y="7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2016-10-07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2016-10-07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2016-10-07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44C21-FB66-40C2-A9EF-7C12C0B0E1F3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2016-10-07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1FB658-723E-4BA4-AED5-8FFAC1A82ABB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547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DC subcarrier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4932" y="216804"/>
            <a:ext cx="1761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R1-10622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r>
              <a:rPr lang="en-US" dirty="0"/>
              <a:t>Transmitter side</a:t>
            </a:r>
          </a:p>
          <a:p>
            <a:pPr lvl="1"/>
            <a:r>
              <a:rPr lang="en-US" dirty="0"/>
              <a:t>No special handling of the DC subcarrier(s) (if present) on the transmitter side is specified in RAN1</a:t>
            </a:r>
          </a:p>
          <a:p>
            <a:pPr lvl="2"/>
            <a:r>
              <a:rPr lang="en-US" dirty="0"/>
              <a:t>Consequence of previous agreement “</a:t>
            </a:r>
            <a:r>
              <a:rPr lang="en-US" i="1" dirty="0"/>
              <a:t>No explicit DC subcarrier is reserved both for DL and UL</a:t>
            </a:r>
            <a:r>
              <a:rPr lang="en-US" dirty="0"/>
              <a:t>”</a:t>
            </a:r>
          </a:p>
          <a:p>
            <a:endParaRPr lang="en-US" dirty="0"/>
          </a:p>
          <a:p>
            <a:r>
              <a:rPr lang="en-US" dirty="0"/>
              <a:t>Receiver side</a:t>
            </a:r>
          </a:p>
          <a:p>
            <a:pPr lvl="1"/>
            <a:r>
              <a:rPr lang="en-US" dirty="0"/>
              <a:t>No special handling of the DC subcarrier(s) (if present) on the receiver side is specified in RAN1</a:t>
            </a:r>
          </a:p>
          <a:p>
            <a:pPr lvl="2"/>
            <a:r>
              <a:rPr lang="en-US" dirty="0"/>
              <a:t>Behavior </a:t>
            </a:r>
            <a:r>
              <a:rPr lang="en-US"/>
              <a:t>left to </a:t>
            </a:r>
            <a:r>
              <a:rPr lang="en-US" dirty="0"/>
              <a:t>implementation, the receiver may for example puncture data received on the DC subcarrier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assumption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89</TotalTime>
  <Words>94</Words>
  <Application>Microsoft Office PowerPoint</Application>
  <PresentationFormat>Widescreen</PresentationFormat>
  <Paragraphs>19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Ericsson Capital TT</vt:lpstr>
      <vt:lpstr>Arial</vt:lpstr>
      <vt:lpstr>PresentationTemplate2011</vt:lpstr>
      <vt:lpstr>WF on DC subcarrier</vt:lpstr>
      <vt:lpstr>Working assumption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ctrl channels</dc:title>
  <dc:creator>Stefan Parkvall</dc:creator>
  <cp:keywords/>
  <dc:description>Rev PA1</dc:description>
  <cp:lastModifiedBy>Stefan Parkvall</cp:lastModifiedBy>
  <cp:revision>13</cp:revision>
  <dcterms:created xsi:type="dcterms:W3CDTF">2016-10-07T10:58:35Z</dcterms:created>
  <dcterms:modified xsi:type="dcterms:W3CDTF">2016-10-11T08:00:39Z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2016-10-07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Stefan Parkvall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2016-10-07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