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80" r:id="rId2"/>
    <p:sldId id="283" r:id="rId3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3478" autoAdjust="0"/>
  </p:normalViewPr>
  <p:slideViewPr>
    <p:cSldViewPr>
      <p:cViewPr>
        <p:scale>
          <a:sx n="100" d="100"/>
          <a:sy n="100" d="100"/>
        </p:scale>
        <p:origin x="-51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8D0EA2A4-E825-4248-B9D9-EBCE7FD86830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CAFF5B35-5E4D-4834-9BC4-C797ACA9B16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970055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5A7BD-E9D1-487A-B201-65D626BE80BA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6BC43-2D7C-4977-82FB-6D93F1A9FB7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13984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D287B-E7C0-4FBA-9695-19276C9E9F5A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C36C1-728A-441D-9714-4EE10DC4C16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0561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3AEEE-A0B7-4260-AE9B-1176B5E92FA1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65AEB-4C67-4F7B-8B60-E1CFF287208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92831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14C46-4066-473B-AA91-4E3A51CE3A70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D6ACD-21FD-4104-B13E-FD05AAAC6504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97243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7EF5C-DBC3-4E84-B537-DD5A4E0AAC3B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FED86-9020-4978-8E15-47A7B83DBB0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773458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8FF4B2-B0FA-411B-897B-755DF8914095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4273E-00FA-4416-A07A-1B5164E2583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13572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C7B6D-E033-40DF-827F-9E013AE2A0EF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F1F5A-4322-42CD-BA3B-936E1D296AB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62236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5D489-8061-4B95-A70C-A7A36EE5580A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DCC5F-F233-410E-859E-0EE6A9C62C1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58207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73F84-8A2A-4F99-ADB0-689074527A47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1901E-BDB8-4D34-86AC-25B0EBBA57B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85888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2BB9E-AD6B-4DCD-AC36-69A2648CE8CD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BAD24-D767-4C19-A1B2-2C9B5DBD34A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55078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5608E-20CB-4B90-9005-D8E45225320C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75788-6F91-4D12-8B0C-B1381E234C1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66623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2E51C010-2C1D-4D7F-A673-062617AC9199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CA0E8526-AEEC-4C11-A7BC-F5B3A65546B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ＭＳ Ｐゴシック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611188" y="2644775"/>
            <a:ext cx="792162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ja-JP" sz="4000" dirty="0">
                <a:latin typeface="Calibri" pitchFamily="34" charset="0"/>
              </a:rPr>
              <a:t>Way Forward </a:t>
            </a:r>
            <a:r>
              <a:rPr lang="en-US" altLang="ja-JP" sz="4000" dirty="0" smtClean="0">
                <a:latin typeface="Calibri" pitchFamily="34" charset="0"/>
              </a:rPr>
              <a:t>on </a:t>
            </a:r>
            <a:r>
              <a:rPr lang="en-US" altLang="ja-JP" sz="4000" dirty="0" err="1" smtClean="0">
                <a:latin typeface="Calibri" pitchFamily="34" charset="0"/>
              </a:rPr>
              <a:t>sTTI</a:t>
            </a:r>
            <a:r>
              <a:rPr lang="en-US" altLang="ja-JP" sz="4000" dirty="0" smtClean="0">
                <a:latin typeface="Calibri" pitchFamily="34" charset="0"/>
              </a:rPr>
              <a:t> </a:t>
            </a:r>
            <a:r>
              <a:rPr lang="en-US" altLang="ja-JP" sz="4000" smtClean="0">
                <a:latin typeface="Calibri" pitchFamily="34" charset="0"/>
              </a:rPr>
              <a:t>scheduling options</a:t>
            </a:r>
            <a:endParaRPr lang="ja-JP" altLang="en-US" sz="40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00125" y="4832350"/>
            <a:ext cx="7100888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 smtClean="0"/>
              <a:t>Ericsson, Huawei, </a:t>
            </a:r>
            <a:r>
              <a:rPr lang="en-US" altLang="ko-KR" sz="2400" dirty="0" err="1" smtClean="0"/>
              <a:t>HiSilicon</a:t>
            </a:r>
            <a:endParaRPr lang="ja-JP" altLang="en-US" sz="2400" dirty="0"/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308850" y="70326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2400" dirty="0"/>
              <a:t>R1-1610583</a:t>
            </a:r>
            <a:endParaRPr lang="ja-JP" altLang="en-US" sz="2400" dirty="0"/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59405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sz="2400" dirty="0"/>
              <a:t>3GPP TSG RAN WG1 Meeting #</a:t>
            </a:r>
            <a:r>
              <a:rPr lang="en-US" sz="2400" dirty="0" smtClean="0"/>
              <a:t>86 </a:t>
            </a:r>
            <a:r>
              <a:rPr lang="en-US" sz="2400" dirty="0" err="1" smtClean="0"/>
              <a:t>bis</a:t>
            </a:r>
            <a:r>
              <a:rPr lang="en-US" sz="2400" dirty="0"/>
              <a:t>		</a:t>
            </a:r>
          </a:p>
          <a:p>
            <a:r>
              <a:rPr lang="en-US" sz="2400" dirty="0" smtClean="0"/>
              <a:t>Lisbon, Portugal, 10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– 16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October </a:t>
            </a:r>
            <a:r>
              <a:rPr lang="en-US" sz="2400" dirty="0"/>
              <a:t>2016</a:t>
            </a:r>
          </a:p>
          <a:p>
            <a:pPr eaLnBrk="1" hangingPunct="1"/>
            <a:r>
              <a:rPr lang="en-US" altLang="ja-JP" sz="2400" dirty="0" smtClean="0"/>
              <a:t>Agenda item 7.2.10.2.1</a:t>
            </a:r>
            <a:endParaRPr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53292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/>
              <a:t>Select a </a:t>
            </a:r>
            <a:r>
              <a:rPr lang="en-US" dirty="0" err="1"/>
              <a:t>sTTI</a:t>
            </a:r>
            <a:r>
              <a:rPr lang="en-US" dirty="0"/>
              <a:t> </a:t>
            </a:r>
            <a:r>
              <a:rPr lang="en-US" dirty="0" smtClean="0"/>
              <a:t>scheduling scheme </a:t>
            </a:r>
            <a:r>
              <a:rPr lang="en-US" dirty="0"/>
              <a:t>among the following </a:t>
            </a:r>
            <a:r>
              <a:rPr lang="en-US" dirty="0" smtClean="0"/>
              <a:t>candidates</a:t>
            </a:r>
            <a:r>
              <a:rPr lang="en-US" dirty="0"/>
              <a:t> </a:t>
            </a:r>
            <a:r>
              <a:rPr lang="en-US" dirty="0" smtClean="0"/>
              <a:t>for each </a:t>
            </a:r>
            <a:r>
              <a:rPr lang="en-US" dirty="0" err="1"/>
              <a:t>sTTI</a:t>
            </a:r>
            <a:r>
              <a:rPr lang="en-US" dirty="0"/>
              <a:t> </a:t>
            </a:r>
            <a:r>
              <a:rPr lang="en-US" dirty="0" smtClean="0"/>
              <a:t>length</a:t>
            </a:r>
            <a:endParaRPr lang="en-US" dirty="0"/>
          </a:p>
          <a:p>
            <a:pPr lvl="1"/>
            <a:r>
              <a:rPr lang="en-US" dirty="0"/>
              <a:t>Single level DCI </a:t>
            </a:r>
          </a:p>
          <a:p>
            <a:pPr lvl="2"/>
            <a:r>
              <a:rPr lang="en-US" dirty="0"/>
              <a:t>RRC configuration of </a:t>
            </a:r>
            <a:r>
              <a:rPr lang="en-US" dirty="0" err="1"/>
              <a:t>sPDCCH</a:t>
            </a:r>
            <a:r>
              <a:rPr lang="en-US" dirty="0"/>
              <a:t> </a:t>
            </a:r>
            <a:r>
              <a:rPr lang="en-US" dirty="0" smtClean="0"/>
              <a:t>search space and/or </a:t>
            </a:r>
            <a:r>
              <a:rPr lang="en-US" dirty="0" err="1" smtClean="0"/>
              <a:t>sPDCCH</a:t>
            </a:r>
            <a:r>
              <a:rPr lang="en-US" dirty="0" smtClean="0"/>
              <a:t> frequency region</a:t>
            </a:r>
          </a:p>
          <a:p>
            <a:pPr lvl="2"/>
            <a:r>
              <a:rPr lang="en-US" dirty="0" smtClean="0"/>
              <a:t>UE-specific </a:t>
            </a:r>
            <a:r>
              <a:rPr lang="en-US" dirty="0"/>
              <a:t>information in </a:t>
            </a:r>
            <a:r>
              <a:rPr lang="en-US" dirty="0" err="1"/>
              <a:t>sDCI</a:t>
            </a:r>
            <a:r>
              <a:rPr lang="en-US" dirty="0"/>
              <a:t> related to </a:t>
            </a:r>
            <a:r>
              <a:rPr lang="en-US" dirty="0" err="1" smtClean="0"/>
              <a:t>sPDSCH</a:t>
            </a:r>
            <a:r>
              <a:rPr lang="en-US" dirty="0" smtClean="0"/>
              <a:t>/</a:t>
            </a:r>
            <a:r>
              <a:rPr lang="en-US" dirty="0" err="1" smtClean="0"/>
              <a:t>sPUSCH</a:t>
            </a:r>
            <a:endParaRPr lang="en-US" dirty="0" smtClean="0"/>
          </a:p>
          <a:p>
            <a:pPr lvl="2"/>
            <a:r>
              <a:rPr lang="en-US" dirty="0" smtClean="0"/>
              <a:t>Additional DCI signaling related to </a:t>
            </a:r>
            <a:r>
              <a:rPr lang="en-US" dirty="0" err="1" smtClean="0"/>
              <a:t>sTTI</a:t>
            </a:r>
            <a:r>
              <a:rPr lang="en-US" dirty="0" smtClean="0"/>
              <a:t> operation can be considered</a:t>
            </a:r>
          </a:p>
          <a:p>
            <a:pPr lvl="1"/>
            <a:r>
              <a:rPr lang="en-US" dirty="0" smtClean="0"/>
              <a:t>Two </a:t>
            </a:r>
            <a:r>
              <a:rPr lang="en-US" dirty="0"/>
              <a:t>level DCI </a:t>
            </a:r>
            <a:endParaRPr lang="en-US" dirty="0" smtClean="0"/>
          </a:p>
          <a:p>
            <a:pPr lvl="2"/>
            <a:r>
              <a:rPr lang="en-US" dirty="0" smtClean="0"/>
              <a:t>Two DCI messages need to be correctly decoded for receiving </a:t>
            </a:r>
            <a:r>
              <a:rPr lang="en-US" dirty="0" err="1" smtClean="0"/>
              <a:t>sPDSCH</a:t>
            </a:r>
            <a:r>
              <a:rPr lang="en-US" dirty="0" smtClean="0"/>
              <a:t> / transmitting </a:t>
            </a:r>
            <a:r>
              <a:rPr lang="en-US" dirty="0" err="1" smtClean="0"/>
              <a:t>sPUSCH</a:t>
            </a:r>
            <a:endParaRPr lang="en-US" dirty="0" smtClean="0"/>
          </a:p>
          <a:p>
            <a:pPr lvl="2"/>
            <a:r>
              <a:rPr lang="en-US" dirty="0" smtClean="0"/>
              <a:t>variant </a:t>
            </a:r>
            <a:r>
              <a:rPr lang="en-US" dirty="0"/>
              <a:t>1</a:t>
            </a:r>
          </a:p>
          <a:p>
            <a:pPr lvl="3"/>
            <a:r>
              <a:rPr lang="en-US" dirty="0" smtClean="0"/>
              <a:t>Slow DCI: non UE-specific information in PDCCH </a:t>
            </a:r>
          </a:p>
          <a:p>
            <a:pPr lvl="3"/>
            <a:r>
              <a:rPr lang="en-US" dirty="0" smtClean="0"/>
              <a:t>Fast DCI: UE-specific </a:t>
            </a:r>
            <a:r>
              <a:rPr lang="en-US" dirty="0"/>
              <a:t>information in </a:t>
            </a:r>
            <a:r>
              <a:rPr lang="en-US" dirty="0" err="1" smtClean="0"/>
              <a:t>sDCI</a:t>
            </a:r>
            <a:endParaRPr lang="en-US" dirty="0"/>
          </a:p>
          <a:p>
            <a:pPr lvl="2"/>
            <a:r>
              <a:rPr lang="en-US" dirty="0" smtClean="0"/>
              <a:t>variant 2</a:t>
            </a:r>
            <a:endParaRPr lang="en-US" dirty="0"/>
          </a:p>
          <a:p>
            <a:pPr lvl="3"/>
            <a:r>
              <a:rPr lang="en-US" dirty="0" smtClean="0"/>
              <a:t>Slow DCI: UE-specific </a:t>
            </a:r>
            <a:r>
              <a:rPr lang="en-US" dirty="0"/>
              <a:t>information in </a:t>
            </a:r>
            <a:r>
              <a:rPr lang="en-US" dirty="0" smtClean="0"/>
              <a:t>PDCCH</a:t>
            </a:r>
            <a:endParaRPr lang="en-US" dirty="0"/>
          </a:p>
          <a:p>
            <a:pPr lvl="3"/>
            <a:r>
              <a:rPr lang="en-US" dirty="0" smtClean="0"/>
              <a:t>Fast DCI: UE-specific </a:t>
            </a:r>
            <a:r>
              <a:rPr lang="en-US" dirty="0"/>
              <a:t>information in </a:t>
            </a:r>
            <a:r>
              <a:rPr lang="en-US" dirty="0" err="1" smtClean="0"/>
              <a:t>sDCI</a:t>
            </a:r>
            <a:endParaRPr lang="en-US" dirty="0" smtClean="0"/>
          </a:p>
          <a:p>
            <a:pPr lvl="2"/>
            <a:r>
              <a:rPr lang="en-US" dirty="0" smtClean="0"/>
              <a:t>variant 3</a:t>
            </a:r>
            <a:endParaRPr lang="en-US" dirty="0"/>
          </a:p>
          <a:p>
            <a:pPr lvl="3"/>
            <a:r>
              <a:rPr lang="en-US" dirty="0" smtClean="0"/>
              <a:t>Slow DCI: UE-specific </a:t>
            </a:r>
            <a:r>
              <a:rPr lang="en-US" dirty="0"/>
              <a:t>information in PDCCH </a:t>
            </a:r>
            <a:r>
              <a:rPr lang="en-US" dirty="0" smtClean="0"/>
              <a:t>and/or </a:t>
            </a:r>
            <a:r>
              <a:rPr lang="en-US" dirty="0" err="1" smtClean="0"/>
              <a:t>sPDCCH</a:t>
            </a:r>
            <a:endParaRPr lang="en-US" dirty="0"/>
          </a:p>
          <a:p>
            <a:pPr lvl="3"/>
            <a:r>
              <a:rPr lang="en-US" dirty="0" smtClean="0"/>
              <a:t>Fast DCI: UE-specific </a:t>
            </a:r>
            <a:r>
              <a:rPr lang="en-US" dirty="0"/>
              <a:t>information in </a:t>
            </a:r>
            <a:r>
              <a:rPr lang="en-US" dirty="0" err="1" smtClean="0"/>
              <a:t>sDCI</a:t>
            </a:r>
            <a:endParaRPr lang="en-US" dirty="0"/>
          </a:p>
          <a:p>
            <a:pPr lvl="1"/>
            <a:r>
              <a:rPr lang="en-US" dirty="0" smtClean="0"/>
              <a:t>Note</a:t>
            </a:r>
            <a:r>
              <a:rPr lang="en-US" dirty="0"/>
              <a:t>: the </a:t>
            </a:r>
            <a:r>
              <a:rPr lang="en-US" dirty="0" err="1"/>
              <a:t>sTTI</a:t>
            </a:r>
            <a:r>
              <a:rPr lang="en-US" dirty="0"/>
              <a:t> scheduling scheme </a:t>
            </a:r>
            <a:r>
              <a:rPr lang="en-US" dirty="0" smtClean="0"/>
              <a:t>may be the same or different for different </a:t>
            </a:r>
            <a:r>
              <a:rPr lang="en-US" dirty="0" err="1" smtClean="0"/>
              <a:t>sTTI</a:t>
            </a:r>
            <a:r>
              <a:rPr lang="en-US" dirty="0" smtClean="0"/>
              <a:t> length</a:t>
            </a:r>
          </a:p>
          <a:p>
            <a:r>
              <a:rPr lang="en-US" dirty="0" smtClean="0"/>
              <a:t>FFS how to reduce the payload of DCI messages for </a:t>
            </a:r>
            <a:r>
              <a:rPr lang="en-US" dirty="0" err="1" smtClean="0"/>
              <a:t>sTTI</a:t>
            </a:r>
            <a:r>
              <a:rPr lang="en-US" dirty="0" smtClean="0"/>
              <a:t> operation</a:t>
            </a:r>
          </a:p>
          <a:p>
            <a:r>
              <a:rPr lang="en-US" dirty="0" smtClean="0"/>
              <a:t>FFS support of multi-</a:t>
            </a:r>
            <a:r>
              <a:rPr lang="en-US" dirty="0" err="1" smtClean="0"/>
              <a:t>sTTI</a:t>
            </a:r>
            <a:r>
              <a:rPr lang="en-US" dirty="0" smtClean="0"/>
              <a:t> scheduling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06711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22823</TotalTime>
  <Words>165</Words>
  <Application>Microsoft Office PowerPoint</Application>
  <PresentationFormat>On-screen Show (4:3)</PresentationFormat>
  <Paragraphs>26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テーマ</vt:lpstr>
      <vt:lpstr>PowerPoint Presentation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[Draft] Way Forward on Small Cell Discovery</dc:title>
  <dc:creator>Laetitia Falconetti</dc:creator>
  <cp:lastModifiedBy>Laetitia Falconetti</cp:lastModifiedBy>
  <cp:revision>394</cp:revision>
  <dcterms:created xsi:type="dcterms:W3CDTF">2013-04-12T08:09:08Z</dcterms:created>
  <dcterms:modified xsi:type="dcterms:W3CDTF">2016-10-13T07:11:56Z</dcterms:modified>
</cp:coreProperties>
</file>